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8-11-2025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pic>
        <p:nvPicPr>
          <p:cNvPr id="4099" name="Afbeelding 2">
            <a:extLst>
              <a:ext uri="{FF2B5EF4-FFF2-40B4-BE49-F238E27FC236}">
                <a16:creationId xmlns:a16="http://schemas.microsoft.com/office/drawing/2014/main" id="{9B6DE122-D87C-1C37-C477-8E4161060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0636"/>
            <a:ext cx="8724203" cy="490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D0D3DF9-9D32-D092-FFB9-69CBDED0FE27}"/>
              </a:ext>
            </a:extLst>
          </p:cNvPr>
          <p:cNvSpPr txBox="1"/>
          <p:nvPr/>
        </p:nvSpPr>
        <p:spPr>
          <a:xfrm>
            <a:off x="218209" y="228529"/>
            <a:ext cx="839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ziet de </a:t>
            </a:r>
            <a:r>
              <a:rPr lang="nl-NL" sz="4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nl-NL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‘wederopstanding’ van jouw leven er uit?</a:t>
            </a:r>
          </a:p>
        </p:txBody>
      </p:sp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21</Words>
  <Application>Microsoft Office PowerPoint</Application>
  <PresentationFormat>Breedbeeld</PresentationFormat>
  <Paragraphs>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7</cp:revision>
  <dcterms:created xsi:type="dcterms:W3CDTF">2023-10-30T10:14:46Z</dcterms:created>
  <dcterms:modified xsi:type="dcterms:W3CDTF">2025-11-08T20:49:21Z</dcterms:modified>
</cp:coreProperties>
</file>