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5" r:id="rId4"/>
    <p:sldId id="260" r:id="rId5"/>
    <p:sldId id="266" r:id="rId6"/>
    <p:sldId id="267" r:id="rId7"/>
    <p:sldId id="268" r:id="rId8"/>
    <p:sldId id="263" r:id="rId9"/>
    <p:sldId id="269" r:id="rId10"/>
    <p:sldId id="270" r:id="rId11"/>
    <p:sldId id="271" r:id="rId12"/>
  </p:sldIdLst>
  <p:sldSz cx="24384000" cy="13716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5" d="100"/>
          <a:sy n="35" d="100"/>
        </p:scale>
        <p:origin x="1066" y="3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28800" y="4260850"/>
            <a:ext cx="20726400" cy="294005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2390C8-8E96-4BE9-2E27-890813923F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B19619-A543-0530-E467-504F2F634E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256EF3-1B9D-8DBE-B08D-BE2534404D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5AD42-8CBC-4E83-A320-F14B3020A7A2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601179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195CD9-95C6-FB3F-3C8A-F07AA1B48A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356C25-E556-2B3B-1EFD-E4386FADBD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825455-5290-1D3C-81F3-B695FB7644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87D97-FB26-4CEA-A203-8BE853D928EA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752640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25638" y="8813800"/>
            <a:ext cx="20726400" cy="27241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925638" y="5813425"/>
            <a:ext cx="20726400" cy="30003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1D6A24F-ABB6-1018-497F-CD534FDC61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0015EC-8762-F765-C033-F83FB72CEB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30FE7C-6031-0B47-0D7C-B8D56021E0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A956E-0642-460F-A695-93D4FDE2736B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556246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603E1A-46CB-4041-713F-74B672FACD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F9AE6F-F6C0-13DC-53FD-E5EF0C37CC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AB53EB-32D3-69AE-862B-04A8DF5E69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35EC1-8BBB-48BC-9A80-C806CC4F31A6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04454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19200" y="3070225"/>
            <a:ext cx="10774363" cy="12795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1219200" y="4349750"/>
            <a:ext cx="10774363" cy="79025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12387263" y="3070225"/>
            <a:ext cx="10777537" cy="12795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12387263" y="4349750"/>
            <a:ext cx="10777537" cy="79025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EE8930D-1BD3-627B-FAA5-2786193E6F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B382E78-7C84-2A77-AC3A-E4A0E0EBC7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263FD9C-D246-D598-A791-143BD85832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AA3FC-B090-4096-9D84-2AC80FE6ECBA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972153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A3DD888-8A62-6065-020F-D30CDD525D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C2486F1-815D-3FE6-31EB-2559E4A0D9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6A2AB4-E961-6FDD-A54E-09D75425F0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2BE0F-CFDC-4AD9-8B2E-A73C2730C901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53050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F1CDAC8-6D4F-45BE-84F6-246B93F411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D9C4073-957D-3421-7E0E-E09F190585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4A22F8D-B121-7CD3-0AE5-0E063B9BA6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C3406-BBC0-4F85-AFD8-B9D120C39534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309695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9200" y="546100"/>
            <a:ext cx="8021638" cy="23241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532938" y="546100"/>
            <a:ext cx="13631862" cy="11706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219200" y="2870200"/>
            <a:ext cx="8021638" cy="93821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501474-2A07-A492-6E4C-356765DB32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38B441-2D06-F9EF-F024-CC740CE16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6833A9-4D9A-AB24-57DB-108A7C6481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0E794-2551-47C6-B508-187DAD3BB07A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435474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79963" y="9601200"/>
            <a:ext cx="14630400" cy="1133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4779963" y="1225550"/>
            <a:ext cx="14630400" cy="8229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779963" y="10734675"/>
            <a:ext cx="14630400" cy="16097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140FF0-9E92-2310-B285-2080FD0954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C45A4A-5C5C-7F84-5635-F5B1A9B63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2EF172-B27C-CBEB-17CC-FCC2A1FAF4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3067A-7FD4-4940-879B-9F0B96EE2CC8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688364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F3E790-2B2D-99BF-7821-BDD4500DF6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BC67ED-6F97-C7CD-91AB-6F12718CC2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6904960-3FA6-1ABE-762E-F8D062E0C7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D7619-4471-4724-B627-C347F533BD37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813662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AD513E-F7F2-E04C-02B5-87F2EABC34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13E406-0C2A-4DBF-2734-BA5DA7FD29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6AA30B8-1D7C-4411-3EDE-0F1FC52E70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705914-FEF8-4A7F-9B57-FE208DAA066D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52191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1482D30-F9BD-E0C9-1FB6-F37D009D53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0E0B8F0-224C-36C9-C4D6-A6AE881359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Click to edit Master text styles</a:t>
            </a:r>
          </a:p>
          <a:p>
            <a:pPr lvl="1"/>
            <a:r>
              <a:rPr lang="en-US" altLang="nl-NL"/>
              <a:t>Second level</a:t>
            </a:r>
          </a:p>
          <a:p>
            <a:pPr lvl="2"/>
            <a:r>
              <a:rPr lang="en-US" altLang="nl-NL"/>
              <a:t>Third level</a:t>
            </a:r>
          </a:p>
          <a:p>
            <a:pPr lvl="3"/>
            <a:r>
              <a:rPr lang="en-US" altLang="nl-NL"/>
              <a:t>Fourth level</a:t>
            </a:r>
          </a:p>
          <a:p>
            <a:pPr lvl="4"/>
            <a:r>
              <a:rPr lang="en-US" altLang="nl-NL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3793620-644C-3A2A-94B6-C45062A9B97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E210F0B-9FB5-1400-02CE-39D5F29E235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25642FA-434F-91F3-DA89-7E223D7D112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B607DB0B-DC90-42FA-B9A3-C523052B9834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jdelijke aanduiding voor tekst 2">
            <a:extLst>
              <a:ext uri="{FF2B5EF4-FFF2-40B4-BE49-F238E27FC236}">
                <a16:creationId xmlns:a16="http://schemas.microsoft.com/office/drawing/2014/main" id="{6C20D02B-8852-FC70-3D65-DDAEDC73C63C}"/>
              </a:ext>
            </a:extLst>
          </p:cNvPr>
          <p:cNvSpPr txBox="1">
            <a:spLocks/>
          </p:cNvSpPr>
          <p:nvPr/>
        </p:nvSpPr>
        <p:spPr bwMode="auto">
          <a:xfrm>
            <a:off x="18592800" y="381000"/>
            <a:ext cx="5791200" cy="129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nl-NL" altLang="nl-NL" sz="44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nl-NL" altLang="nl-NL" sz="44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nl-NL" altLang="nl-NL" sz="7200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WEDER-OPSTANDING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355A07F-29CA-72AC-BD15-9074172A0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75071-6533-428F-FFC9-6F66061DA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jdelijke aanduiding voor tekst 2">
            <a:extLst>
              <a:ext uri="{FF2B5EF4-FFF2-40B4-BE49-F238E27FC236}">
                <a16:creationId xmlns:a16="http://schemas.microsoft.com/office/drawing/2014/main" id="{5C399EF4-4B52-33CA-31B6-3CD983AB3C93}"/>
              </a:ext>
            </a:extLst>
          </p:cNvPr>
          <p:cNvSpPr txBox="1">
            <a:spLocks/>
          </p:cNvSpPr>
          <p:nvPr/>
        </p:nvSpPr>
        <p:spPr bwMode="auto">
          <a:xfrm>
            <a:off x="18592800" y="381000"/>
            <a:ext cx="5791200" cy="129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nl-NL" altLang="nl-NL" sz="44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nl-NL" altLang="nl-NL" sz="44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nl-NL" altLang="nl-NL" sz="7200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WEDER-OPSTANDING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C4BAC67-4A86-90EA-385E-32CC582E4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" r="13674"/>
          <a:stretch>
            <a:fillRect/>
          </a:stretch>
        </p:blipFill>
        <p:spPr>
          <a:xfrm>
            <a:off x="-381000" y="10886"/>
            <a:ext cx="187452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8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E98E5-938F-9CE8-8AF1-2956CD3FC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jdelijke aanduiding voor tekst 2">
            <a:extLst>
              <a:ext uri="{FF2B5EF4-FFF2-40B4-BE49-F238E27FC236}">
                <a16:creationId xmlns:a16="http://schemas.microsoft.com/office/drawing/2014/main" id="{D9FDCFA3-4DC9-B74E-798F-6AA7011618C0}"/>
              </a:ext>
            </a:extLst>
          </p:cNvPr>
          <p:cNvSpPr txBox="1">
            <a:spLocks/>
          </p:cNvSpPr>
          <p:nvPr/>
        </p:nvSpPr>
        <p:spPr bwMode="auto">
          <a:xfrm>
            <a:off x="18592800" y="381000"/>
            <a:ext cx="5791200" cy="129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nl-NL" altLang="nl-NL" sz="44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nl-NL" altLang="nl-NL" sz="44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nl-NL" altLang="nl-NL" sz="7200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WEDER-OPSTANDING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F4C46E6-669B-0F2D-2565-F2F604877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166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jdelijke aanduiding voor tekst 2">
            <a:extLst>
              <a:ext uri="{FF2B5EF4-FFF2-40B4-BE49-F238E27FC236}">
                <a16:creationId xmlns:a16="http://schemas.microsoft.com/office/drawing/2014/main" id="{B60B61D0-56D4-64EB-5A0D-DC9D89237071}"/>
              </a:ext>
            </a:extLst>
          </p:cNvPr>
          <p:cNvSpPr txBox="1">
            <a:spLocks/>
          </p:cNvSpPr>
          <p:nvPr/>
        </p:nvSpPr>
        <p:spPr bwMode="auto">
          <a:xfrm>
            <a:off x="18592800" y="465138"/>
            <a:ext cx="5526088" cy="129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nl-NL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opstanding van Chris­tus brengt grote veranderingen </a:t>
            </a:r>
          </a:p>
          <a:p>
            <a:pPr>
              <a:lnSpc>
                <a:spcPct val="150000"/>
              </a:lnSpc>
              <a:buNone/>
            </a:pPr>
            <a:r>
              <a:rPr lang="nl-NL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het leven van Gods kinderen!</a:t>
            </a:r>
          </a:p>
          <a:p>
            <a:pPr>
              <a:lnSpc>
                <a:spcPct val="150000"/>
              </a:lnSpc>
              <a:buNone/>
            </a:pPr>
            <a:endParaRPr lang="nl-NL" sz="4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nl-NL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 is nu gerechtigheid i.p.v. schuld!</a:t>
            </a:r>
          </a:p>
        </p:txBody>
      </p:sp>
      <p:pic>
        <p:nvPicPr>
          <p:cNvPr id="5123" name="Afbeelding 1">
            <a:extLst>
              <a:ext uri="{FF2B5EF4-FFF2-40B4-BE49-F238E27FC236}">
                <a16:creationId xmlns:a16="http://schemas.microsoft.com/office/drawing/2014/main" id="{F0F2C4B7-11AC-FA32-B220-E178162E1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2"/>
          <a:stretch>
            <a:fillRect/>
          </a:stretch>
        </p:blipFill>
        <p:spPr bwMode="auto">
          <a:xfrm>
            <a:off x="-228600" y="0"/>
            <a:ext cx="18265775" cy="139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71ABA-1E39-7393-74B1-765E22B4B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jdelijke aanduiding voor tekst 2">
            <a:extLst>
              <a:ext uri="{FF2B5EF4-FFF2-40B4-BE49-F238E27FC236}">
                <a16:creationId xmlns:a16="http://schemas.microsoft.com/office/drawing/2014/main" id="{A6F0E879-8BCF-D6D8-9D09-DA5305E29089}"/>
              </a:ext>
            </a:extLst>
          </p:cNvPr>
          <p:cNvSpPr txBox="1">
            <a:spLocks/>
          </p:cNvSpPr>
          <p:nvPr/>
        </p:nvSpPr>
        <p:spPr bwMode="auto">
          <a:xfrm>
            <a:off x="18592800" y="465138"/>
            <a:ext cx="5526088" cy="129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nl-NL" sz="4000" baseline="-25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 </a:t>
            </a:r>
            <a:r>
              <a:rPr lang="nl-NL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Immers, we weten dat ons oude bestaan met Hem gekruisigd is omdat er een einde moest komen aan ons zondige leven: we mochten niet langer slaven van de zonde zijn. </a:t>
            </a:r>
            <a:r>
              <a:rPr lang="nl-NL" sz="4000" baseline="-25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 </a:t>
            </a:r>
            <a:r>
              <a:rPr lang="nl-NL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Wie gestorven is, is rechtens vrij van de zonde. </a:t>
            </a:r>
          </a:p>
          <a:p>
            <a:pPr>
              <a:lnSpc>
                <a:spcPct val="150000"/>
              </a:lnSpc>
              <a:buNone/>
            </a:pPr>
            <a:r>
              <a:rPr lang="nl-NL" sz="4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Romeinen 6 : 6 + 7</a:t>
            </a:r>
          </a:p>
        </p:txBody>
      </p:sp>
      <p:pic>
        <p:nvPicPr>
          <p:cNvPr id="5123" name="Afbeelding 1">
            <a:extLst>
              <a:ext uri="{FF2B5EF4-FFF2-40B4-BE49-F238E27FC236}">
                <a16:creationId xmlns:a16="http://schemas.microsoft.com/office/drawing/2014/main" id="{36FDA6ED-06F7-3931-B786-55BF93492B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2"/>
          <a:stretch>
            <a:fillRect/>
          </a:stretch>
        </p:blipFill>
        <p:spPr bwMode="auto">
          <a:xfrm>
            <a:off x="-228600" y="0"/>
            <a:ext cx="18265775" cy="139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4661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43115-D436-0280-4B88-C88686CE3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jdelijke aanduiding voor tekst 2">
            <a:extLst>
              <a:ext uri="{FF2B5EF4-FFF2-40B4-BE49-F238E27FC236}">
                <a16:creationId xmlns:a16="http://schemas.microsoft.com/office/drawing/2014/main" id="{6B8129B6-7180-0FA0-117F-480ABEC7A6C9}"/>
              </a:ext>
            </a:extLst>
          </p:cNvPr>
          <p:cNvSpPr txBox="1">
            <a:spLocks/>
          </p:cNvSpPr>
          <p:nvPr/>
        </p:nvSpPr>
        <p:spPr bwMode="auto">
          <a:xfrm>
            <a:off x="18592800" y="465138"/>
            <a:ext cx="5526088" cy="129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nl-NL" sz="4000" baseline="-25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 </a:t>
            </a:r>
            <a:r>
              <a:rPr lang="nl-NL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omdat we weten dat Christus, nu Hij is opgewekt uit de dood, niet meer sterft: de dood heeft geen macht meer over Hem. </a:t>
            </a:r>
            <a:r>
              <a:rPr lang="nl-NL" sz="4000" baseline="-25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</a:t>
            </a:r>
            <a:r>
              <a:rPr lang="nl-NL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Door zijn sterven is Hij voor eens en altijd dood voor de zonde; en nu Hij leeft, leeft Hij voor God. </a:t>
            </a:r>
            <a:r>
              <a:rPr lang="nl-NL" sz="4000" baseline="-25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 </a:t>
            </a:r>
            <a:r>
              <a:rPr lang="nl-NL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 moet ook u uzelf zien: dood voor de zonde, maar in Christus Jezus levend voor God. </a:t>
            </a:r>
          </a:p>
          <a:p>
            <a:pPr>
              <a:lnSpc>
                <a:spcPct val="130000"/>
              </a:lnSpc>
              <a:buNone/>
            </a:pPr>
            <a:r>
              <a:rPr lang="nl-NL" sz="4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Romeinen 6 : 9 - 11</a:t>
            </a:r>
          </a:p>
        </p:txBody>
      </p:sp>
      <p:pic>
        <p:nvPicPr>
          <p:cNvPr id="5123" name="Afbeelding 1">
            <a:extLst>
              <a:ext uri="{FF2B5EF4-FFF2-40B4-BE49-F238E27FC236}">
                <a16:creationId xmlns:a16="http://schemas.microsoft.com/office/drawing/2014/main" id="{6431FBEB-E6BB-3924-8B41-042C815C1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2"/>
          <a:stretch>
            <a:fillRect/>
          </a:stretch>
        </p:blipFill>
        <p:spPr bwMode="auto">
          <a:xfrm>
            <a:off x="-228600" y="0"/>
            <a:ext cx="18265775" cy="139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039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80C78-23B4-755D-C6FA-1CF5ABD31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jdelijke aanduiding voor tekst 2">
            <a:extLst>
              <a:ext uri="{FF2B5EF4-FFF2-40B4-BE49-F238E27FC236}">
                <a16:creationId xmlns:a16="http://schemas.microsoft.com/office/drawing/2014/main" id="{6894799A-2A01-5EE6-F37B-1AB7A5643188}"/>
              </a:ext>
            </a:extLst>
          </p:cNvPr>
          <p:cNvSpPr txBox="1">
            <a:spLocks/>
          </p:cNvSpPr>
          <p:nvPr/>
        </p:nvSpPr>
        <p:spPr bwMode="auto">
          <a:xfrm>
            <a:off x="18592800" y="465138"/>
            <a:ext cx="5791200" cy="129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nl-NL" sz="4000" baseline="-25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  <a:r>
              <a:rPr lang="nl-NL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Ook wij zullen als rechtvaardigen worden aangenomen omdat we ons vertrouwen stellen in Hem die Jezus, onze Heer, uit de dood heeft opgewekt: </a:t>
            </a:r>
            <a:r>
              <a:rPr lang="nl-NL" sz="4000" baseline="-25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 </a:t>
            </a:r>
            <a:r>
              <a:rPr lang="nl-NL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Hij die werd prijsgegeven om onze zonden en werd opgewekt omwille van onze rechtvaardiging.</a:t>
            </a:r>
          </a:p>
          <a:p>
            <a:pPr>
              <a:lnSpc>
                <a:spcPct val="150000"/>
              </a:lnSpc>
              <a:buNone/>
            </a:pPr>
            <a:r>
              <a:rPr lang="nl-NL" sz="4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Romeinen 4 : 24 - 25</a:t>
            </a:r>
          </a:p>
        </p:txBody>
      </p:sp>
      <p:pic>
        <p:nvPicPr>
          <p:cNvPr id="5123" name="Afbeelding 1">
            <a:extLst>
              <a:ext uri="{FF2B5EF4-FFF2-40B4-BE49-F238E27FC236}">
                <a16:creationId xmlns:a16="http://schemas.microsoft.com/office/drawing/2014/main" id="{A7F8C5A9-AD68-8536-1521-C9D8DBB1B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2"/>
          <a:stretch>
            <a:fillRect/>
          </a:stretch>
        </p:blipFill>
        <p:spPr bwMode="auto">
          <a:xfrm>
            <a:off x="-228600" y="0"/>
            <a:ext cx="18265775" cy="139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0710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01AE3-706A-F596-A898-083AB8E9A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jdelijke aanduiding voor tekst 2">
            <a:extLst>
              <a:ext uri="{FF2B5EF4-FFF2-40B4-BE49-F238E27FC236}">
                <a16:creationId xmlns:a16="http://schemas.microsoft.com/office/drawing/2014/main" id="{9212AE50-AA39-891C-D7CA-94FF32B6E9C8}"/>
              </a:ext>
            </a:extLst>
          </p:cNvPr>
          <p:cNvSpPr txBox="1">
            <a:spLocks/>
          </p:cNvSpPr>
          <p:nvPr/>
        </p:nvSpPr>
        <p:spPr bwMode="auto">
          <a:xfrm>
            <a:off x="18592800" y="381000"/>
            <a:ext cx="5791200" cy="129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nl-NL" altLang="nl-NL" sz="72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15978E7-2A3A-C25B-DF14-21B8DB70F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2" t="3684" r="53837" b="28947"/>
          <a:stretch>
            <a:fillRect/>
          </a:stretch>
        </p:blipFill>
        <p:spPr>
          <a:xfrm>
            <a:off x="0" y="57443"/>
            <a:ext cx="13639800" cy="13429957"/>
          </a:xfrm>
          <a:prstGeom prst="rect">
            <a:avLst/>
          </a:prstGeom>
        </p:spPr>
      </p:pic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E3F2A7B9-1822-8CA8-15E2-0B9AFF5FC01D}"/>
              </a:ext>
            </a:extLst>
          </p:cNvPr>
          <p:cNvSpPr txBox="1">
            <a:spLocks/>
          </p:cNvSpPr>
          <p:nvPr/>
        </p:nvSpPr>
        <p:spPr bwMode="auto">
          <a:xfrm>
            <a:off x="15163800" y="533400"/>
            <a:ext cx="9372600" cy="129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nl-NL" altLang="nl-NL" sz="44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nl-NL" altLang="nl-NL" sz="8000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Het kruis:</a:t>
            </a: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nl-NL" altLang="nl-NL" sz="7200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mijn zonden</a:t>
            </a: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nl-NL" altLang="nl-NL" sz="7200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mijn schulden</a:t>
            </a:r>
          </a:p>
        </p:txBody>
      </p:sp>
    </p:spTree>
    <p:extLst>
      <p:ext uri="{BB962C8B-B14F-4D97-AF65-F5344CB8AC3E}">
        <p14:creationId xmlns:p14="http://schemas.microsoft.com/office/powerpoint/2010/main" val="1837239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FDE1C-8F2C-FEC3-660D-B751B9B04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jdelijke aanduiding voor tekst 2">
            <a:extLst>
              <a:ext uri="{FF2B5EF4-FFF2-40B4-BE49-F238E27FC236}">
                <a16:creationId xmlns:a16="http://schemas.microsoft.com/office/drawing/2014/main" id="{D0310356-FEF5-63E6-56E3-C4126E8A0F57}"/>
              </a:ext>
            </a:extLst>
          </p:cNvPr>
          <p:cNvSpPr txBox="1">
            <a:spLocks/>
          </p:cNvSpPr>
          <p:nvPr/>
        </p:nvSpPr>
        <p:spPr bwMode="auto">
          <a:xfrm>
            <a:off x="18592800" y="381000"/>
            <a:ext cx="5791200" cy="129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nl-NL" altLang="nl-NL" sz="72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69A4561-F607-8270-D7F3-E54F293209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" y="0"/>
            <a:ext cx="24344730" cy="14478000"/>
          </a:xfrm>
          <a:prstGeom prst="rect">
            <a:avLst/>
          </a:prstGeom>
        </p:spPr>
      </p:pic>
      <p:pic>
        <p:nvPicPr>
          <p:cNvPr id="1026" name="Picture 2" descr="Projecten / Familie Kieviet in Senegal">
            <a:extLst>
              <a:ext uri="{FF2B5EF4-FFF2-40B4-BE49-F238E27FC236}">
                <a16:creationId xmlns:a16="http://schemas.microsoft.com/office/drawing/2014/main" id="{22A7CDB2-D6F2-010F-2790-6D32B18BB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857625"/>
            <a:ext cx="15779750" cy="676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361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7E7A0-F29C-B17F-256D-437B878C4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jdelijke aanduiding voor tekst 2">
            <a:extLst>
              <a:ext uri="{FF2B5EF4-FFF2-40B4-BE49-F238E27FC236}">
                <a16:creationId xmlns:a16="http://schemas.microsoft.com/office/drawing/2014/main" id="{22E038DF-7AF0-DC2D-0E7C-95D500F44640}"/>
              </a:ext>
            </a:extLst>
          </p:cNvPr>
          <p:cNvSpPr txBox="1">
            <a:spLocks/>
          </p:cNvSpPr>
          <p:nvPr/>
        </p:nvSpPr>
        <p:spPr bwMode="auto">
          <a:xfrm>
            <a:off x="18592800" y="465138"/>
            <a:ext cx="5526088" cy="129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nl-NL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opstanding van Chris­tus brengt grote veranderingen </a:t>
            </a:r>
          </a:p>
          <a:p>
            <a:pPr>
              <a:lnSpc>
                <a:spcPct val="150000"/>
              </a:lnSpc>
              <a:buNone/>
            </a:pPr>
            <a:r>
              <a:rPr lang="nl-NL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het leven van Gods kinderen!</a:t>
            </a:r>
          </a:p>
          <a:p>
            <a:pPr>
              <a:lnSpc>
                <a:spcPct val="150000"/>
              </a:lnSpc>
              <a:buNone/>
            </a:pPr>
            <a:endParaRPr lang="nl-NL" sz="4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nl-NL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 is nu gerechtigheid i.p.v. schuld!</a:t>
            </a:r>
          </a:p>
        </p:txBody>
      </p:sp>
      <p:pic>
        <p:nvPicPr>
          <p:cNvPr id="5123" name="Afbeelding 1">
            <a:extLst>
              <a:ext uri="{FF2B5EF4-FFF2-40B4-BE49-F238E27FC236}">
                <a16:creationId xmlns:a16="http://schemas.microsoft.com/office/drawing/2014/main" id="{2AF908CC-D049-10A6-563E-5A350FDC89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2"/>
          <a:stretch>
            <a:fillRect/>
          </a:stretch>
        </p:blipFill>
        <p:spPr bwMode="auto">
          <a:xfrm>
            <a:off x="-228600" y="0"/>
            <a:ext cx="18265775" cy="139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762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152E4-3F6E-4E9C-8B8E-A67BD8B14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jdelijke aanduiding voor tekst 2">
            <a:extLst>
              <a:ext uri="{FF2B5EF4-FFF2-40B4-BE49-F238E27FC236}">
                <a16:creationId xmlns:a16="http://schemas.microsoft.com/office/drawing/2014/main" id="{DDF7FF35-D4F6-66D0-200D-71F5D2297B7D}"/>
              </a:ext>
            </a:extLst>
          </p:cNvPr>
          <p:cNvSpPr txBox="1">
            <a:spLocks/>
          </p:cNvSpPr>
          <p:nvPr/>
        </p:nvSpPr>
        <p:spPr bwMode="auto">
          <a:xfrm>
            <a:off x="18592800" y="465138"/>
            <a:ext cx="5526088" cy="129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nl-NL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Geprezen zij de God en Vader van onze Heer Jezus Christus: in zijn grote barmhartigheid heeft Hij ons door de opstanding van Jezus Christus uit de dood opnieuw geboren doen worden en ons zo levende hoop gegeven.</a:t>
            </a:r>
          </a:p>
          <a:p>
            <a:pPr>
              <a:lnSpc>
                <a:spcPct val="150000"/>
              </a:lnSpc>
              <a:buNone/>
            </a:pPr>
            <a:r>
              <a:rPr lang="nl-NL" sz="4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Petrus 1 : 3</a:t>
            </a:r>
          </a:p>
        </p:txBody>
      </p:sp>
      <p:pic>
        <p:nvPicPr>
          <p:cNvPr id="5123" name="Afbeelding 1">
            <a:extLst>
              <a:ext uri="{FF2B5EF4-FFF2-40B4-BE49-F238E27FC236}">
                <a16:creationId xmlns:a16="http://schemas.microsoft.com/office/drawing/2014/main" id="{995E6BFC-6CA3-64AE-8B9D-56C1F97CB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2"/>
          <a:stretch>
            <a:fillRect/>
          </a:stretch>
        </p:blipFill>
        <p:spPr bwMode="auto">
          <a:xfrm>
            <a:off x="-228600" y="0"/>
            <a:ext cx="18265775" cy="139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535929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the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antoorth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oorth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oorth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oorth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oorth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oorth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oorth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oorth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</TotalTime>
  <Words>291</Words>
  <Application>Microsoft Office PowerPoint</Application>
  <PresentationFormat>Aangepast</PresentationFormat>
  <Paragraphs>29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4" baseType="lpstr">
      <vt:lpstr>Arial</vt:lpstr>
      <vt:lpstr>Tahoma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Ernst Leeftink</dc:creator>
  <cp:lastModifiedBy>L.E. Leeftink</cp:lastModifiedBy>
  <cp:revision>14</cp:revision>
  <cp:lastPrinted>1601-01-01T00:00:00Z</cp:lastPrinted>
  <dcterms:created xsi:type="dcterms:W3CDTF">1601-01-01T00:00:00Z</dcterms:created>
  <dcterms:modified xsi:type="dcterms:W3CDTF">2025-11-08T20:48:30Z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