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066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89B0-190C-4DA9-850D-DB365CAF5533}" type="datetimeFigureOut">
              <a:rPr lang="nl-NL" smtClean="0"/>
              <a:t>14-12-2025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85C5-9503-41D8-AED5-137277902B0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315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89B0-190C-4DA9-850D-DB365CAF5533}" type="datetimeFigureOut">
              <a:rPr lang="nl-NL" smtClean="0"/>
              <a:t>14-12-2025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85C5-9503-41D8-AED5-137277902B0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159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89B0-190C-4DA9-850D-DB365CAF5533}" type="datetimeFigureOut">
              <a:rPr lang="nl-NL" smtClean="0"/>
              <a:t>14-12-2025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85C5-9503-41D8-AED5-137277902B0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0166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89B0-190C-4DA9-850D-DB365CAF5533}" type="datetimeFigureOut">
              <a:rPr lang="nl-NL" smtClean="0"/>
              <a:t>14-12-2025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85C5-9503-41D8-AED5-137277902B0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5167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89B0-190C-4DA9-850D-DB365CAF5533}" type="datetimeFigureOut">
              <a:rPr lang="nl-NL" smtClean="0"/>
              <a:t>14-12-2025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85C5-9503-41D8-AED5-137277902B0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2729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89B0-190C-4DA9-850D-DB365CAF5533}" type="datetimeFigureOut">
              <a:rPr lang="nl-NL" smtClean="0"/>
              <a:t>14-12-2025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85C5-9503-41D8-AED5-137277902B0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6329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89B0-190C-4DA9-850D-DB365CAF5533}" type="datetimeFigureOut">
              <a:rPr lang="nl-NL" smtClean="0"/>
              <a:t>14-12-2025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85C5-9503-41D8-AED5-137277902B0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1373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89B0-190C-4DA9-850D-DB365CAF5533}" type="datetimeFigureOut">
              <a:rPr lang="nl-NL" smtClean="0"/>
              <a:t>14-12-2025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85C5-9503-41D8-AED5-137277902B0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84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89B0-190C-4DA9-850D-DB365CAF5533}" type="datetimeFigureOut">
              <a:rPr lang="nl-NL" smtClean="0"/>
              <a:t>14-12-2025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85C5-9503-41D8-AED5-137277902B0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9814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89B0-190C-4DA9-850D-DB365CAF5533}" type="datetimeFigureOut">
              <a:rPr lang="nl-NL" smtClean="0"/>
              <a:t>14-12-2025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85C5-9503-41D8-AED5-137277902B0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8813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289B0-190C-4DA9-850D-DB365CAF5533}" type="datetimeFigureOut">
              <a:rPr lang="nl-NL" smtClean="0"/>
              <a:t>14-12-2025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D85C5-9503-41D8-AED5-137277902B0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4553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289B0-190C-4DA9-850D-DB365CAF5533}" type="datetimeFigureOut">
              <a:rPr lang="nl-NL" smtClean="0"/>
              <a:t>14-12-2025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D85C5-9503-41D8-AED5-137277902B0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9608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59496" y="2132856"/>
            <a:ext cx="2143000" cy="1470025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Hanna mocht profeteren van de komende Verlosser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52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125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686800" y="2416175"/>
            <a:ext cx="1959321" cy="1470025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Hanna prijst nu God om de komst van de Verlosser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911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611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87488" y="2132856"/>
            <a:ext cx="2143000" cy="1470025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Hanna getuigt nu van de gekomen Verlosser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52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50515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24</Words>
  <Application>Microsoft Office PowerPoint</Application>
  <PresentationFormat>Breedbeeld</PresentationFormat>
  <Paragraphs>3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7" baseType="lpstr">
      <vt:lpstr>Arial</vt:lpstr>
      <vt:lpstr>Calibri</vt:lpstr>
      <vt:lpstr>Tahoma</vt:lpstr>
      <vt:lpstr>Kantoorthema</vt:lpstr>
      <vt:lpstr>Hanna mocht profeteren van de komende Verlosser</vt:lpstr>
      <vt:lpstr>Hanna prijst nu God om de komst van de Verlosser</vt:lpstr>
      <vt:lpstr>Hanna getuigt nu van de gekomen Verlosser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Hanna mocht profeteren van de komende Verlosser</dc:title>
  <dc:creator>Ernst Leeftink</dc:creator>
  <cp:lastModifiedBy>L.E. Leeftink</cp:lastModifiedBy>
  <cp:revision>3</cp:revision>
  <dcterms:created xsi:type="dcterms:W3CDTF">2019-12-24T13:56:23Z</dcterms:created>
  <dcterms:modified xsi:type="dcterms:W3CDTF">2025-12-14T15:08:01Z</dcterms:modified>
</cp:coreProperties>
</file>