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3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</p:sldIdLst>
  <p:sldSz cx="17340263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0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CC20F-2079-4445-9837-3393FC6820CA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8120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614F5-EAC3-4D87-8B84-1BC245C557A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16150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964C-4FC8-4447-828C-58CCB7CF211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3972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B2AC-452E-4958-AF08-4A98E857875D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688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2683A-7721-43CC-B1F9-36FE48F99382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9739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0630B-CA55-4328-95A6-35F16D41207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0487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9904F-E5A8-4CE2-A86B-D01F00D09A39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7028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6249-0C73-4570-AFF1-F7D8F3DEA7C7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4963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8572-7BD7-4998-8BAE-3125A1CC72E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055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B9B9C-C675-4B9B-BBC9-3678CE95737E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966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F8F7-7E2B-4574-BED4-4713154082B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8144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2143" y="519290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143" y="2596444"/>
            <a:ext cx="14955977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2143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43962" y="9040143"/>
            <a:ext cx="585233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46561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452D-492F-4FDB-9D23-7B396BAB897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4177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821531" y="533400"/>
            <a:ext cx="9053284" cy="8604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4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twaalf-</a:t>
            </a:r>
          </a:p>
          <a:p>
            <a:pPr>
              <a:lnSpc>
                <a:spcPct val="114000"/>
              </a:lnSpc>
              <a:defRPr/>
            </a:pPr>
            <a:r>
              <a:rPr lang="nl-NL" sz="44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jarige </a:t>
            </a:r>
          </a:p>
          <a:p>
            <a:pPr>
              <a:lnSpc>
                <a:spcPct val="114000"/>
              </a:lnSpc>
              <a:defRPr/>
            </a:pPr>
            <a:r>
              <a:rPr lang="nl-NL" sz="44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</a:p>
          <a:p>
            <a:pPr>
              <a:lnSpc>
                <a:spcPct val="114000"/>
              </a:lnSpc>
              <a:defRPr/>
            </a:pPr>
            <a:r>
              <a:rPr lang="nl-NL" sz="44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de </a:t>
            </a:r>
          </a:p>
          <a:p>
            <a:pPr>
              <a:lnSpc>
                <a:spcPct val="114000"/>
              </a:lnSpc>
              <a:defRPr/>
            </a:pPr>
            <a:r>
              <a:rPr lang="nl-NL" sz="44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tempel </a:t>
            </a:r>
          </a:p>
          <a:p>
            <a:pPr>
              <a:lnSpc>
                <a:spcPct val="114000"/>
              </a:lnSpc>
              <a:defRPr/>
            </a:pPr>
            <a:endParaRPr lang="nl-NL" sz="40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endParaRPr lang="nl-NL" sz="40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endParaRPr lang="nl-NL" sz="40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endParaRPr lang="nl-NL" sz="4000" b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endParaRPr lang="nl-NL" sz="4000" i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endParaRPr lang="nl-NL" sz="4000" i="1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  <a:defRPr/>
            </a:pPr>
            <a:r>
              <a:rPr lang="nl-NL" sz="2800" i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C39568D-EAD1-EEB3-E76F-6D7476B3D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675" y="1"/>
            <a:ext cx="12964159" cy="9723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13331" y="1460302"/>
            <a:ext cx="5715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ouders van Jezus gingen jaarlijks voor het </a:t>
            </a:r>
            <a:r>
              <a:rPr lang="nl-NL" sz="4000" b="0" i="0" dirty="0" err="1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pesachfeest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naar Jeruzalem. </a:t>
            </a:r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Toen Hij twaalf jaar was, maakten ze weer hun gebruikelijke pelgrimstocht.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E5685DC-59F3-4721-121B-00D79536E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69" y="1460302"/>
            <a:ext cx="11057731" cy="82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3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13331" y="1447801"/>
            <a:ext cx="5638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afloop van het feest vertrokken ze naar huis, maar Jezus bleef in Jeruzalem achter zonder dat zijn ouders het wisten.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A447DD9-E189-AAF4-DF54-428220260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69" y="1447801"/>
            <a:ext cx="11074399" cy="83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9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40954" y="1445062"/>
            <a:ext cx="545877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de </a:t>
            </a:r>
            <a:r>
              <a:rPr lang="nl-NL" sz="4000" b="0" i="0" dirty="0" err="1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veronderstel-ling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 Hij zich bij het reisgezelschap bevond, reisden ze een hele dag voordat ze Hem overal onder hun </a:t>
            </a:r>
            <a:r>
              <a:rPr lang="nl-NL" sz="4000" b="0" i="0" dirty="0" err="1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ver-wanten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bekenden begonnen te zoeken.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DA9CA8D-E8DC-0A9D-172A-5011DFFC4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1445062"/>
            <a:ext cx="11057731" cy="82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89531" y="1447801"/>
            <a:ext cx="533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Toen ze Hem niet vonden, keerden ze terug naar Jeruzalem om Hem daar te zoeken. </a:t>
            </a:r>
          </a:p>
          <a:p>
            <a:pPr algn="l"/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79EFF4A-9BB3-B05C-B482-9E53450A3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" y="1447801"/>
            <a:ext cx="11074398" cy="83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9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501914" y="1472803"/>
            <a:ext cx="555021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drie dagen vonden ze Hem in de tempel, waar Hij tussen de leraren zat, terwijl Hij naar hen luisterde en hun vragen stelde. </a:t>
            </a:r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Allen die Hem hoorden stonden versteld van zijn inzicht en zijn antwoorden.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DE38DDC-3616-3D83-D073-8166BF216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2803"/>
            <a:ext cx="11108531" cy="833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9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86674" y="1460302"/>
            <a:ext cx="548925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Noto Serif"/>
              </a:rPr>
              <a:t>48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Noto Serif"/>
              </a:rPr>
              <a:t>Toen zijn ouders Hem zagen, waren ze ontzet, en zijn moeder zei tegen Hem: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7A762B0-4BAD-5D86-22F6-46E2DEADD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301"/>
            <a:ext cx="11108531" cy="833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58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56194" y="1460302"/>
            <a:ext cx="551973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‘Kind, wat heb Je ons aangedaan? Je vader en ik hebben met angst in het hart naar Je gezocht.’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37E7F6B-44E6-19B8-DAFC-CC913EA6D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301"/>
            <a:ext cx="11108531" cy="833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7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13331" y="1460302"/>
            <a:ext cx="54864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Hij zei tegen hen: ‘Waarom hebt u naar Me gezocht? Wist u niet dat Ik in het huis van mijn Vader moest zijn?’ </a:t>
            </a:r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ze begrepen niet wat Hij tegen hen zei.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467A15C-9118-A274-A1E3-18CB1D557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301"/>
            <a:ext cx="11057731" cy="829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21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472863" y="1506200"/>
            <a:ext cx="535066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Hij reisde met hen terug naar </a:t>
            </a:r>
            <a:r>
              <a:rPr lang="nl-NL" sz="4000" b="0" i="0" dirty="0" err="1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Nazaret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was hun gehoorzaam. Zijn moeder bewaarde alles wat er met Hem gebeurd was in haar hart. 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DE0BFA2-B7FD-1C2C-7EF0-E600D5CA5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99" y="1506022"/>
            <a:ext cx="11057730" cy="82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3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708AFC8-EA27-2551-8103-B9C0BE8E3C84}"/>
              </a:ext>
            </a:extLst>
          </p:cNvPr>
          <p:cNvSpPr txBox="1"/>
          <p:nvPr/>
        </p:nvSpPr>
        <p:spPr>
          <a:xfrm>
            <a:off x="1202531" y="533400"/>
            <a:ext cx="9855200" cy="1425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nl-NL" sz="4000" b="1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Lukas 2:41-52</a:t>
            </a:r>
            <a:r>
              <a:rPr lang="nl-NL" sz="40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BD1A42-6913-376F-BF11-11684A5E5680}"/>
              </a:ext>
            </a:extLst>
          </p:cNvPr>
          <p:cNvSpPr txBox="1"/>
          <p:nvPr/>
        </p:nvSpPr>
        <p:spPr>
          <a:xfrm>
            <a:off x="11501914" y="1478281"/>
            <a:ext cx="54740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4000" b="0" i="0" baseline="3000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 </a:t>
            </a:r>
            <a:r>
              <a:rPr lang="nl-NL" sz="4000" b="0" i="0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groeide verder op en zijn wijsheid nam nog toe. Hij kwam steeds meer in de gunst bij God en de mensen.</a:t>
            </a:r>
            <a:endParaRPr lang="nl-NL" sz="4000" dirty="0">
              <a:solidFill>
                <a:srgbClr val="46474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BBE7619-B1BD-E1B6-2272-EE483C305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67" y="1478281"/>
            <a:ext cx="11074398" cy="83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745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303</Words>
  <Application>Microsoft Office PowerPoint</Application>
  <PresentationFormat>Aangepast</PresentationFormat>
  <Paragraphs>32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Noto Serif</vt:lpstr>
      <vt:lpstr>Tahoma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 Leeftink</dc:creator>
  <cp:lastModifiedBy>L.E. Leeftink</cp:lastModifiedBy>
  <cp:revision>10</cp:revision>
  <cp:lastPrinted>1601-01-01T00:00:00Z</cp:lastPrinted>
  <dcterms:created xsi:type="dcterms:W3CDTF">1601-01-01T00:00:00Z</dcterms:created>
  <dcterms:modified xsi:type="dcterms:W3CDTF">2025-12-15T15:56:51Z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