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9"/>
  </p:notesMasterIdLst>
  <p:handoutMasterIdLst>
    <p:handoutMasterId r:id="rId10"/>
  </p:handoutMasterIdLst>
  <p:sldIdLst>
    <p:sldId id="666" r:id="rId3"/>
    <p:sldId id="667" r:id="rId4"/>
    <p:sldId id="686" r:id="rId5"/>
    <p:sldId id="687" r:id="rId6"/>
    <p:sldId id="688" r:id="rId7"/>
    <p:sldId id="689" r:id="rId8"/>
  </p:sldIdLst>
  <p:sldSz cx="12192000" cy="6858000"/>
  <p:notesSz cx="6858000" cy="9144000"/>
  <p:embeddedFontLst>
    <p:embeddedFont>
      <p:font typeface="Berlin Sans FB" panose="020E0602020502020306" pitchFamily="34" charset="0"/>
      <p:regular r:id="rId11"/>
      <p:bold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2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CED4F-B2D4-4094-13C3-54284AB2E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874EE17F-DAEF-B311-7844-30501DC8FC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08AF2E88-7874-71E5-A0CF-2E37EAB68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DDA02890-1E44-B6D0-2982-16820657E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0087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72F26-18B4-5355-5EFC-D7B8F6A00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>
            <a:extLst>
              <a:ext uri="{FF2B5EF4-FFF2-40B4-BE49-F238E27FC236}">
                <a16:creationId xmlns:a16="http://schemas.microsoft.com/office/drawing/2014/main" id="{391A2209-0768-BC4C-EBCF-5CDE1D94F8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>
            <a:extLst>
              <a:ext uri="{FF2B5EF4-FFF2-40B4-BE49-F238E27FC236}">
                <a16:creationId xmlns:a16="http://schemas.microsoft.com/office/drawing/2014/main" id="{D725710A-584F-B8C0-3785-A22FBC4EE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>
            <a:extLst>
              <a:ext uri="{FF2B5EF4-FFF2-40B4-BE49-F238E27FC236}">
                <a16:creationId xmlns:a16="http://schemas.microsoft.com/office/drawing/2014/main" id="{D60BB31D-D19D-291E-4EAE-63DD036F5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472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F5F14-6460-F0A8-3D58-628311B60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BD73D29F-D12B-56CB-40A8-C489828729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BC4F7FD7-259A-E5F3-CF94-4A27EBF21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C5D8B1E0-31A8-0B33-41EB-34AF69EB0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479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44BA2-2C78-6343-54A1-C490094B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>
            <a:extLst>
              <a:ext uri="{FF2B5EF4-FFF2-40B4-BE49-F238E27FC236}">
                <a16:creationId xmlns:a16="http://schemas.microsoft.com/office/drawing/2014/main" id="{2648C5F5-2CFF-7346-2A32-49D20E5579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>
            <a:extLst>
              <a:ext uri="{FF2B5EF4-FFF2-40B4-BE49-F238E27FC236}">
                <a16:creationId xmlns:a16="http://schemas.microsoft.com/office/drawing/2014/main" id="{CDE20CAB-C0DD-9DDE-F5E5-5F8D14381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>
            <a:extLst>
              <a:ext uri="{FF2B5EF4-FFF2-40B4-BE49-F238E27FC236}">
                <a16:creationId xmlns:a16="http://schemas.microsoft.com/office/drawing/2014/main" id="{73F9100E-32A4-CC10-D652-E5967B07A7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622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624417" y="1340768"/>
            <a:ext cx="8496176" cy="5040312"/>
          </a:xfrm>
        </p:spPr>
        <p:txBody>
          <a:bodyPr/>
          <a:lstStyle/>
          <a:p>
            <a:r>
              <a:rPr lang="nl-NL" sz="3600" b="1" spc="300" dirty="0"/>
              <a:t>Als Jezus twaalf is weet Hij al</a:t>
            </a:r>
          </a:p>
          <a:p>
            <a:r>
              <a:rPr lang="nl-NL" sz="3600" b="1" spc="300" dirty="0"/>
              <a:t>dat Hij de mensen redden zal</a:t>
            </a:r>
          </a:p>
          <a:p>
            <a:endParaRPr lang="nl-NL" sz="3200" dirty="0"/>
          </a:p>
          <a:p>
            <a:r>
              <a:rPr lang="nl-NL" sz="3200" dirty="0"/>
              <a:t>Daarom is Hij gehoorzaam		</a:t>
            </a:r>
          </a:p>
          <a:p>
            <a:r>
              <a:rPr lang="nl-NL" sz="3200" u="sng" dirty="0"/>
              <a:t>1) </a:t>
            </a:r>
            <a:r>
              <a:rPr lang="nl-NL" sz="3600" u="sng" dirty="0"/>
              <a:t>aan de wet van Mozes</a:t>
            </a:r>
          </a:p>
          <a:p>
            <a:r>
              <a:rPr lang="nl-NL" sz="3200" dirty="0"/>
              <a:t>2) aan zijn Vader in de hemel</a:t>
            </a:r>
          </a:p>
          <a:p>
            <a:r>
              <a:rPr lang="nl-NL" sz="3200" dirty="0"/>
              <a:t>3) aan zijn ouders op aarde</a:t>
            </a:r>
          </a:p>
          <a:p>
            <a:endParaRPr lang="nl-NL" sz="3200" dirty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/>
              <a:t>Thema: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C39568D-EAD1-EEB3-E76F-6D7476B3D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497" y="2985372"/>
            <a:ext cx="5163503" cy="38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7750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/>
              <a:t>Toepassing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87889" y="1052735"/>
            <a:ext cx="6840760" cy="3100221"/>
          </a:xfrm>
        </p:spPr>
        <p:txBody>
          <a:bodyPr/>
          <a:lstStyle/>
          <a:p>
            <a:pPr marL="0" indent="0"/>
            <a:r>
              <a:rPr lang="nl-NL" sz="3600" dirty="0"/>
              <a:t>Hoe vaak komt het bij jou voor, </a:t>
            </a:r>
          </a:p>
          <a:p>
            <a:pPr marL="0" indent="0"/>
            <a:r>
              <a:rPr lang="nl-NL" sz="3600" dirty="0"/>
              <a:t>dat je met alle goede bedoelingen toch menselijke regels boven Gods Woord stelt?</a:t>
            </a:r>
          </a:p>
          <a:p>
            <a:pPr marL="0" indent="0"/>
            <a:endParaRPr lang="nl-NL" sz="4000" dirty="0"/>
          </a:p>
        </p:txBody>
      </p:sp>
      <p:pic>
        <p:nvPicPr>
          <p:cNvPr id="6" name="Tijdelijke aanduiding voor inhoud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400" y="1052736"/>
            <a:ext cx="4176464" cy="310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08079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E96CB-99A5-2868-5F14-EE7143B3F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>
            <a:extLst>
              <a:ext uri="{FF2B5EF4-FFF2-40B4-BE49-F238E27FC236}">
                <a16:creationId xmlns:a16="http://schemas.microsoft.com/office/drawing/2014/main" id="{EA6E1462-CE0E-AD97-BBE9-6A89341F4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340768"/>
            <a:ext cx="8496176" cy="5040312"/>
          </a:xfrm>
        </p:spPr>
        <p:txBody>
          <a:bodyPr/>
          <a:lstStyle/>
          <a:p>
            <a:r>
              <a:rPr lang="nl-NL" sz="3600" b="1" spc="300" dirty="0"/>
              <a:t>Als Jezus twaalf is weet Hij al</a:t>
            </a:r>
          </a:p>
          <a:p>
            <a:r>
              <a:rPr lang="nl-NL" sz="3600" b="1" spc="300" dirty="0"/>
              <a:t>dat Hij de mensen redden zal</a:t>
            </a:r>
          </a:p>
          <a:p>
            <a:endParaRPr lang="nl-NL" sz="3200" dirty="0"/>
          </a:p>
          <a:p>
            <a:r>
              <a:rPr lang="nl-NL" sz="3200" dirty="0"/>
              <a:t>Daarom is Hij gehoorzaam		</a:t>
            </a:r>
          </a:p>
          <a:p>
            <a:r>
              <a:rPr lang="nl-NL" sz="3200" dirty="0"/>
              <a:t>1) aan de wet van Mozes</a:t>
            </a:r>
          </a:p>
          <a:p>
            <a:r>
              <a:rPr lang="nl-NL" sz="3200" u="sng" dirty="0"/>
              <a:t>2) </a:t>
            </a:r>
            <a:r>
              <a:rPr lang="nl-NL" sz="3600" u="sng" dirty="0"/>
              <a:t>aan zijn Vader in de hemel</a:t>
            </a:r>
          </a:p>
          <a:p>
            <a:r>
              <a:rPr lang="nl-NL" sz="3200" dirty="0"/>
              <a:t>3) aan zijn ouders op aarde</a:t>
            </a:r>
          </a:p>
          <a:p>
            <a:endParaRPr lang="nl-NL" sz="3200" dirty="0"/>
          </a:p>
        </p:txBody>
      </p:sp>
      <p:sp>
        <p:nvSpPr>
          <p:cNvPr id="8195" name="Titel 4">
            <a:extLst>
              <a:ext uri="{FF2B5EF4-FFF2-40B4-BE49-F238E27FC236}">
                <a16:creationId xmlns:a16="http://schemas.microsoft.com/office/drawing/2014/main" id="{4C14B45E-5D56-AA86-FA9E-052124B12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/>
              <a:t>Thema: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651AF75-B288-66D1-B4AE-B2E49CFDE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497" y="2985372"/>
            <a:ext cx="5163503" cy="38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6473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40C7-230B-39AA-4DF8-1CE86600D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el 4">
            <a:extLst>
              <a:ext uri="{FF2B5EF4-FFF2-40B4-BE49-F238E27FC236}">
                <a16:creationId xmlns:a16="http://schemas.microsoft.com/office/drawing/2014/main" id="{CAAC74C4-721E-8D81-3AE0-98F055619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/>
              <a:t>Toepassing 2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0D05E6-90F4-C107-AF63-FB8FBCEE8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7889" y="1052735"/>
            <a:ext cx="6840760" cy="3100221"/>
          </a:xfrm>
        </p:spPr>
        <p:txBody>
          <a:bodyPr/>
          <a:lstStyle/>
          <a:p>
            <a:pPr marL="0" indent="0"/>
            <a:r>
              <a:rPr lang="nl-NL" sz="3600" dirty="0"/>
              <a:t>Graag bezig zijn met de dingen van de HERE en met zijn Woord: vind jij dat normaal als christen </a:t>
            </a:r>
          </a:p>
          <a:p>
            <a:pPr marL="0" indent="0"/>
            <a:r>
              <a:rPr lang="nl-NL" sz="3600" dirty="0"/>
              <a:t>of moet jij je daar vaak toe zetten?</a:t>
            </a:r>
          </a:p>
          <a:p>
            <a:pPr marL="0" indent="0"/>
            <a:endParaRPr lang="nl-NL" sz="3600" dirty="0"/>
          </a:p>
        </p:txBody>
      </p:sp>
      <p:pic>
        <p:nvPicPr>
          <p:cNvPr id="6" name="Tijdelijke aanduiding voor inhoud 1">
            <a:extLst>
              <a:ext uri="{FF2B5EF4-FFF2-40B4-BE49-F238E27FC236}">
                <a16:creationId xmlns:a16="http://schemas.microsoft.com/office/drawing/2014/main" id="{EF17343A-3163-01D2-4110-2907A59FF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400" y="1052736"/>
            <a:ext cx="4176464" cy="310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22300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9FD73-188A-8629-B445-EA9666CD8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>
            <a:extLst>
              <a:ext uri="{FF2B5EF4-FFF2-40B4-BE49-F238E27FC236}">
                <a16:creationId xmlns:a16="http://schemas.microsoft.com/office/drawing/2014/main" id="{62169F76-BDA0-E1FB-82E7-9CD64E619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340768"/>
            <a:ext cx="8496176" cy="5040312"/>
          </a:xfrm>
        </p:spPr>
        <p:txBody>
          <a:bodyPr/>
          <a:lstStyle/>
          <a:p>
            <a:r>
              <a:rPr lang="nl-NL" sz="3600" b="1" spc="300" dirty="0"/>
              <a:t>Als Jezus twaalf is weet Hij al</a:t>
            </a:r>
          </a:p>
          <a:p>
            <a:r>
              <a:rPr lang="nl-NL" sz="3600" b="1" spc="300" dirty="0"/>
              <a:t>dat Hij de mensen redden zal</a:t>
            </a:r>
          </a:p>
          <a:p>
            <a:endParaRPr lang="nl-NL" sz="3200" dirty="0"/>
          </a:p>
          <a:p>
            <a:r>
              <a:rPr lang="nl-NL" sz="3200" dirty="0"/>
              <a:t>Daarom is Hij gehoorzaam		</a:t>
            </a:r>
          </a:p>
          <a:p>
            <a:r>
              <a:rPr lang="nl-NL" sz="3200" dirty="0"/>
              <a:t>1) aan de wet van Mozes</a:t>
            </a:r>
          </a:p>
          <a:p>
            <a:r>
              <a:rPr lang="nl-NL" sz="3200" dirty="0"/>
              <a:t>2) aan zijn Vader in de hemel</a:t>
            </a:r>
          </a:p>
          <a:p>
            <a:r>
              <a:rPr lang="nl-NL" sz="3200" u="sng" dirty="0"/>
              <a:t>3) </a:t>
            </a:r>
            <a:r>
              <a:rPr lang="nl-NL" sz="3600" u="sng" dirty="0"/>
              <a:t>aan zijn ouders op aarde</a:t>
            </a:r>
          </a:p>
          <a:p>
            <a:endParaRPr lang="nl-NL" sz="3200" dirty="0"/>
          </a:p>
        </p:txBody>
      </p:sp>
      <p:sp>
        <p:nvSpPr>
          <p:cNvPr id="8195" name="Titel 4">
            <a:extLst>
              <a:ext uri="{FF2B5EF4-FFF2-40B4-BE49-F238E27FC236}">
                <a16:creationId xmlns:a16="http://schemas.microsoft.com/office/drawing/2014/main" id="{43429397-0CA1-7015-E363-916F6E840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/>
              <a:t>Thema: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54F5F3D-1F42-6166-549D-E377B7B36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497" y="2985372"/>
            <a:ext cx="5163503" cy="38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3920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3719A-D870-A915-5000-73F65C900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el 4">
            <a:extLst>
              <a:ext uri="{FF2B5EF4-FFF2-40B4-BE49-F238E27FC236}">
                <a16:creationId xmlns:a16="http://schemas.microsoft.com/office/drawing/2014/main" id="{C7D5E8B9-FF92-BD8F-7894-1F2BD552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/>
              <a:t>Toepassing 3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29E01C-7158-196D-FCA4-7DB401663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7888" y="1052736"/>
            <a:ext cx="6840760" cy="3100221"/>
          </a:xfrm>
        </p:spPr>
        <p:txBody>
          <a:bodyPr/>
          <a:lstStyle/>
          <a:p>
            <a:pPr marL="0" indent="0"/>
            <a:r>
              <a:rPr lang="nl-NL" sz="3600" dirty="0"/>
              <a:t>Jezus deed heel ons leven over.</a:t>
            </a:r>
          </a:p>
          <a:p>
            <a:pPr marL="0" indent="0"/>
            <a:r>
              <a:rPr lang="nl-NL" sz="3600" dirty="0"/>
              <a:t>Hij was gehoorzaam </a:t>
            </a:r>
          </a:p>
          <a:p>
            <a:pPr marL="0" indent="0"/>
            <a:r>
              <a:rPr lang="nl-NL" sz="3600" dirty="0"/>
              <a:t>in onze plaats. </a:t>
            </a:r>
          </a:p>
          <a:p>
            <a:pPr marL="0" indent="0"/>
            <a:r>
              <a:rPr lang="nl-NL" sz="3600" dirty="0"/>
              <a:t>Wat betekent dat voor jou?</a:t>
            </a:r>
          </a:p>
        </p:txBody>
      </p:sp>
      <p:pic>
        <p:nvPicPr>
          <p:cNvPr id="6" name="Tijdelijke aanduiding voor inhoud 1">
            <a:extLst>
              <a:ext uri="{FF2B5EF4-FFF2-40B4-BE49-F238E27FC236}">
                <a16:creationId xmlns:a16="http://schemas.microsoft.com/office/drawing/2014/main" id="{95715F11-93CB-E257-8C7E-E6961C14B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400" y="1052736"/>
            <a:ext cx="4176464" cy="310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13083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579</TotalTime>
  <Words>212</Words>
  <Application>Microsoft Office PowerPoint</Application>
  <PresentationFormat>Breedbeeld</PresentationFormat>
  <Paragraphs>41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Berlin Sans FB</vt:lpstr>
      <vt:lpstr>Arial</vt:lpstr>
      <vt:lpstr>Tahoma</vt:lpstr>
      <vt:lpstr>SjabloonPresentatie_v3 0</vt:lpstr>
      <vt:lpstr>1_Tekstmodel</vt:lpstr>
      <vt:lpstr>Thema:</vt:lpstr>
      <vt:lpstr>Toepassing 1</vt:lpstr>
      <vt:lpstr>Thema:</vt:lpstr>
      <vt:lpstr>Toepassing 2</vt:lpstr>
      <vt:lpstr>Thema:</vt:lpstr>
      <vt:lpstr>Toepassing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74</cp:revision>
  <dcterms:created xsi:type="dcterms:W3CDTF">2010-04-24T18:41:21Z</dcterms:created>
  <dcterms:modified xsi:type="dcterms:W3CDTF">2025-12-15T15:55:35Z</dcterms:modified>
</cp:coreProperties>
</file>