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11" r:id="rId2"/>
  </p:sldMasterIdLst>
  <p:notesMasterIdLst>
    <p:notesMasterId r:id="rId22"/>
  </p:notesMasterIdLst>
  <p:handoutMasterIdLst>
    <p:handoutMasterId r:id="rId23"/>
  </p:handoutMasterIdLst>
  <p:sldIdLst>
    <p:sldId id="663" r:id="rId3"/>
    <p:sldId id="664" r:id="rId4"/>
    <p:sldId id="665" r:id="rId5"/>
    <p:sldId id="667" r:id="rId6"/>
    <p:sldId id="668" r:id="rId7"/>
    <p:sldId id="669" r:id="rId8"/>
    <p:sldId id="670" r:id="rId9"/>
    <p:sldId id="672" r:id="rId10"/>
    <p:sldId id="673" r:id="rId11"/>
    <p:sldId id="674" r:id="rId12"/>
    <p:sldId id="675" r:id="rId13"/>
    <p:sldId id="666" r:id="rId14"/>
    <p:sldId id="676" r:id="rId15"/>
    <p:sldId id="677" r:id="rId16"/>
    <p:sldId id="678" r:id="rId17"/>
    <p:sldId id="679" r:id="rId18"/>
    <p:sldId id="680" r:id="rId19"/>
    <p:sldId id="682" r:id="rId20"/>
    <p:sldId id="681" r:id="rId21"/>
  </p:sldIdLst>
  <p:sldSz cx="12192000" cy="6858000"/>
  <p:notesSz cx="6858000" cy="9144000"/>
  <p:embeddedFontLst>
    <p:embeddedFont>
      <p:font typeface="Berlin Sans FB" panose="020E0602020502020306" pitchFamily="34" charset="0"/>
      <p:regular r:id="rId24"/>
      <p:bold r:id="rId25"/>
    </p:embeddedFont>
    <p:embeddedFont>
      <p:font typeface="Tahoma" panose="020B0604030504040204" pitchFamily="34" charset="0"/>
      <p:regular r:id="rId26"/>
      <p:bold r:id="rId27"/>
    </p:embeddedFont>
  </p:embeddedFontLst>
  <p:defaultTextStyle>
    <a:defPPr>
      <a:defRPr lang="nl-NL"/>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CC00"/>
    <a:srgbClr val="ED8009"/>
    <a:srgbClr val="00CC00"/>
    <a:srgbClr val="0000FF"/>
    <a:srgbClr val="FF0000"/>
    <a:srgbClr val="E84828"/>
    <a:srgbClr val="EE46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96" autoAdjust="0"/>
    <p:restoredTop sz="94646" autoAdjust="0"/>
  </p:normalViewPr>
  <p:slideViewPr>
    <p:cSldViewPr>
      <p:cViewPr varScale="1">
        <p:scale>
          <a:sx n="70" d="100"/>
          <a:sy n="70" d="100"/>
        </p:scale>
        <p:origin x="586" y="53"/>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3.fntdata"/><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1.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font" Target="fonts/font4.fntdata"/><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a:extLst>
              <a:ext uri="{FF2B5EF4-FFF2-40B4-BE49-F238E27FC236}">
                <a16:creationId xmlns:a16="http://schemas.microsoft.com/office/drawing/2014/main" id="{4824E715-7606-9D03-CB95-0F7C4FE21A1E}"/>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nl-NL"/>
          </a:p>
        </p:txBody>
      </p:sp>
      <p:sp>
        <p:nvSpPr>
          <p:cNvPr id="322563" name="Rectangle 3">
            <a:extLst>
              <a:ext uri="{FF2B5EF4-FFF2-40B4-BE49-F238E27FC236}">
                <a16:creationId xmlns:a16="http://schemas.microsoft.com/office/drawing/2014/main" id="{1E5E028D-98FF-68C8-DE0A-34CD0D898727}"/>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nl-NL"/>
          </a:p>
        </p:txBody>
      </p:sp>
      <p:sp>
        <p:nvSpPr>
          <p:cNvPr id="322564" name="Rectangle 4">
            <a:extLst>
              <a:ext uri="{FF2B5EF4-FFF2-40B4-BE49-F238E27FC236}">
                <a16:creationId xmlns:a16="http://schemas.microsoft.com/office/drawing/2014/main" id="{69871D87-EF49-D7A2-5F60-D8EF943E5BC7}"/>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nl-NL"/>
          </a:p>
        </p:txBody>
      </p:sp>
      <p:sp>
        <p:nvSpPr>
          <p:cNvPr id="322565" name="Rectangle 5">
            <a:extLst>
              <a:ext uri="{FF2B5EF4-FFF2-40B4-BE49-F238E27FC236}">
                <a16:creationId xmlns:a16="http://schemas.microsoft.com/office/drawing/2014/main" id="{069E18C7-2C58-AE13-5CCF-BE381D09FEA6}"/>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CEECCCE3-0BBA-414C-BCA7-A936603792DE}" type="slidenum">
              <a:rPr lang="nl-NL" altLang="nl-NL"/>
              <a:pPr>
                <a:defRPr/>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1F4E4B16-D541-DC8C-836C-8C0548179FEF}"/>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nl-NL"/>
          </a:p>
        </p:txBody>
      </p:sp>
      <p:sp>
        <p:nvSpPr>
          <p:cNvPr id="158723" name="Rectangle 3">
            <a:extLst>
              <a:ext uri="{FF2B5EF4-FFF2-40B4-BE49-F238E27FC236}">
                <a16:creationId xmlns:a16="http://schemas.microsoft.com/office/drawing/2014/main" id="{37D773BB-C122-4DE7-D578-59E4906B136F}"/>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nl-NL"/>
          </a:p>
        </p:txBody>
      </p:sp>
      <p:sp>
        <p:nvSpPr>
          <p:cNvPr id="3076" name="Rectangle 4">
            <a:extLst>
              <a:ext uri="{FF2B5EF4-FFF2-40B4-BE49-F238E27FC236}">
                <a16:creationId xmlns:a16="http://schemas.microsoft.com/office/drawing/2014/main" id="{C182E047-6ABB-9ABA-5A30-51E90276BCF3}"/>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a:extLst>
              <a:ext uri="{FF2B5EF4-FFF2-40B4-BE49-F238E27FC236}">
                <a16:creationId xmlns:a16="http://schemas.microsoft.com/office/drawing/2014/main" id="{F65CC082-301C-95BD-B08B-307B6F8FCF2C}"/>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158726" name="Rectangle 6">
            <a:extLst>
              <a:ext uri="{FF2B5EF4-FFF2-40B4-BE49-F238E27FC236}">
                <a16:creationId xmlns:a16="http://schemas.microsoft.com/office/drawing/2014/main" id="{B8A38633-C377-7014-D755-D6F72FCCB5D7}"/>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nl-NL"/>
          </a:p>
        </p:txBody>
      </p:sp>
      <p:sp>
        <p:nvSpPr>
          <p:cNvPr id="158727" name="Rectangle 7">
            <a:extLst>
              <a:ext uri="{FF2B5EF4-FFF2-40B4-BE49-F238E27FC236}">
                <a16:creationId xmlns:a16="http://schemas.microsoft.com/office/drawing/2014/main" id="{56F152C3-0F45-1AD2-95B8-D6F5C49792B5}"/>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0A2CD6F2-D6E4-4AFC-A391-7EEDF29F2284}"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B0825D5-E38D-3436-355C-FEF9F9DF6D3B}"/>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7C7CD915-67E5-F2EF-AB4B-16CBA57D8914}"/>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68C38ED1-9CA3-073F-46A3-451DB22D1C9B}"/>
              </a:ext>
            </a:extLst>
          </p:cNvPr>
          <p:cNvSpPr>
            <a:spLocks noGrp="1" noChangeArrowheads="1"/>
          </p:cNvSpPr>
          <p:nvPr>
            <p:ph type="sldNum" sz="quarter" idx="12"/>
          </p:nvPr>
        </p:nvSpPr>
        <p:spPr>
          <a:ln/>
        </p:spPr>
        <p:txBody>
          <a:bodyPr/>
          <a:lstStyle>
            <a:lvl1pPr>
              <a:defRPr/>
            </a:lvl1pPr>
          </a:lstStyle>
          <a:p>
            <a:pPr>
              <a:defRPr/>
            </a:pPr>
            <a:fld id="{1F6936EC-8140-4244-BEF9-B40BB82231A6}" type="slidenum">
              <a:rPr lang="nl-NL" altLang="nl-NL"/>
              <a:pPr>
                <a:defRPr/>
              </a:pPr>
              <a:t>‹nr.›</a:t>
            </a:fld>
            <a:endParaRPr lang="nl-NL" altLang="nl-NL"/>
          </a:p>
        </p:txBody>
      </p:sp>
    </p:spTree>
    <p:extLst>
      <p:ext uri="{BB962C8B-B14F-4D97-AF65-F5344CB8AC3E}">
        <p14:creationId xmlns:p14="http://schemas.microsoft.com/office/powerpoint/2010/main" val="277714108"/>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7EF263C1-440C-8E77-75DF-A20E2FE7F6C1}"/>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42244654-CD73-383A-175B-9D2E9394FEFA}"/>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EC65EF07-5AE5-F4D2-AE6E-A000653BC33A}"/>
              </a:ext>
            </a:extLst>
          </p:cNvPr>
          <p:cNvSpPr>
            <a:spLocks noGrp="1" noChangeArrowheads="1"/>
          </p:cNvSpPr>
          <p:nvPr>
            <p:ph type="sldNum" sz="quarter" idx="12"/>
          </p:nvPr>
        </p:nvSpPr>
        <p:spPr>
          <a:ln/>
        </p:spPr>
        <p:txBody>
          <a:bodyPr/>
          <a:lstStyle>
            <a:lvl1pPr>
              <a:defRPr/>
            </a:lvl1pPr>
          </a:lstStyle>
          <a:p>
            <a:pPr>
              <a:defRPr/>
            </a:pPr>
            <a:fld id="{7ED382E8-0B5D-4920-804F-B0C074175E03}" type="slidenum">
              <a:rPr lang="nl-NL" altLang="nl-NL"/>
              <a:pPr>
                <a:defRPr/>
              </a:pPr>
              <a:t>‹nr.›</a:t>
            </a:fld>
            <a:endParaRPr lang="nl-NL" altLang="nl-NL"/>
          </a:p>
        </p:txBody>
      </p:sp>
    </p:spTree>
    <p:extLst>
      <p:ext uri="{BB962C8B-B14F-4D97-AF65-F5344CB8AC3E}">
        <p14:creationId xmlns:p14="http://schemas.microsoft.com/office/powerpoint/2010/main" val="4224662939"/>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262C9307-123B-6F95-2A15-8750481F4D27}"/>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16921B4F-EAFF-C241-9561-F87E19CA90EE}"/>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076E154D-4571-D9A0-ACDE-7D594F94A13C}"/>
              </a:ext>
            </a:extLst>
          </p:cNvPr>
          <p:cNvSpPr>
            <a:spLocks noGrp="1" noChangeArrowheads="1"/>
          </p:cNvSpPr>
          <p:nvPr>
            <p:ph type="sldNum" sz="quarter" idx="12"/>
          </p:nvPr>
        </p:nvSpPr>
        <p:spPr>
          <a:ln/>
        </p:spPr>
        <p:txBody>
          <a:bodyPr/>
          <a:lstStyle>
            <a:lvl1pPr>
              <a:defRPr/>
            </a:lvl1pPr>
          </a:lstStyle>
          <a:p>
            <a:pPr>
              <a:defRPr/>
            </a:pPr>
            <a:fld id="{B5AA03A0-C38D-481B-99BF-17248573EF62}" type="slidenum">
              <a:rPr lang="nl-NL" altLang="nl-NL"/>
              <a:pPr>
                <a:defRPr/>
              </a:pPr>
              <a:t>‹nr.›</a:t>
            </a:fld>
            <a:endParaRPr lang="nl-NL" altLang="nl-NL"/>
          </a:p>
        </p:txBody>
      </p:sp>
    </p:spTree>
    <p:extLst>
      <p:ext uri="{BB962C8B-B14F-4D97-AF65-F5344CB8AC3E}">
        <p14:creationId xmlns:p14="http://schemas.microsoft.com/office/powerpoint/2010/main" val="230447031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872F6334-7A4F-874E-0694-E2C618112F5D}"/>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7BBEB4B8-6FAA-ADAC-A9AB-CB6E160F5B2D}"/>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D8E5F7D2-88E4-66C4-66ED-C7D351049A6B}"/>
              </a:ext>
            </a:extLst>
          </p:cNvPr>
          <p:cNvSpPr>
            <a:spLocks noGrp="1" noChangeArrowheads="1"/>
          </p:cNvSpPr>
          <p:nvPr>
            <p:ph type="sldNum" sz="quarter" idx="12"/>
          </p:nvPr>
        </p:nvSpPr>
        <p:spPr>
          <a:ln/>
        </p:spPr>
        <p:txBody>
          <a:bodyPr/>
          <a:lstStyle>
            <a:lvl1pPr>
              <a:defRPr/>
            </a:lvl1pPr>
          </a:lstStyle>
          <a:p>
            <a:pPr>
              <a:defRPr/>
            </a:pPr>
            <a:fld id="{47470A54-0BF1-4D96-8787-0C2261471517}" type="slidenum">
              <a:rPr lang="nl-NL" altLang="nl-NL"/>
              <a:pPr>
                <a:defRPr/>
              </a:pPr>
              <a:t>‹nr.›</a:t>
            </a:fld>
            <a:endParaRPr lang="nl-NL" altLang="nl-NL"/>
          </a:p>
        </p:txBody>
      </p:sp>
    </p:spTree>
    <p:extLst>
      <p:ext uri="{BB962C8B-B14F-4D97-AF65-F5344CB8AC3E}">
        <p14:creationId xmlns:p14="http://schemas.microsoft.com/office/powerpoint/2010/main" val="2291128915"/>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49C9B19D-0CE0-EF45-C67C-597DEE30A514}"/>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65FD08E4-10C7-CE8E-A843-2DE444A1A2A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F4269714-B69D-9303-D2DA-19ED3F357607}"/>
              </a:ext>
            </a:extLst>
          </p:cNvPr>
          <p:cNvSpPr>
            <a:spLocks noGrp="1" noChangeArrowheads="1"/>
          </p:cNvSpPr>
          <p:nvPr>
            <p:ph type="sldNum" sz="quarter" idx="12"/>
          </p:nvPr>
        </p:nvSpPr>
        <p:spPr>
          <a:ln/>
        </p:spPr>
        <p:txBody>
          <a:bodyPr/>
          <a:lstStyle>
            <a:lvl1pPr>
              <a:defRPr/>
            </a:lvl1pPr>
          </a:lstStyle>
          <a:p>
            <a:pPr>
              <a:defRPr/>
            </a:pPr>
            <a:fld id="{801D4699-A75A-4A67-91EC-42F60B6BCBA3}" type="slidenum">
              <a:rPr lang="nl-NL" altLang="nl-NL"/>
              <a:pPr>
                <a:defRPr/>
              </a:pPr>
              <a:t>‹nr.›</a:t>
            </a:fld>
            <a:endParaRPr lang="nl-NL" altLang="nl-NL"/>
          </a:p>
        </p:txBody>
      </p:sp>
    </p:spTree>
    <p:extLst>
      <p:ext uri="{BB962C8B-B14F-4D97-AF65-F5344CB8AC3E}">
        <p14:creationId xmlns:p14="http://schemas.microsoft.com/office/powerpoint/2010/main" val="2911091212"/>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75557ED1-0226-ED74-5796-6DFB684CDFAA}"/>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A6BD3776-E70D-54D4-83D1-2DE21446E13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39365256-7B4F-2CA6-DADD-A896908C40A8}"/>
              </a:ext>
            </a:extLst>
          </p:cNvPr>
          <p:cNvSpPr>
            <a:spLocks noGrp="1" noChangeArrowheads="1"/>
          </p:cNvSpPr>
          <p:nvPr>
            <p:ph type="sldNum" sz="quarter" idx="12"/>
          </p:nvPr>
        </p:nvSpPr>
        <p:spPr>
          <a:ln/>
        </p:spPr>
        <p:txBody>
          <a:bodyPr/>
          <a:lstStyle>
            <a:lvl1pPr>
              <a:defRPr/>
            </a:lvl1pPr>
          </a:lstStyle>
          <a:p>
            <a:pPr>
              <a:defRPr/>
            </a:pPr>
            <a:fld id="{0BA1E11C-7996-4F44-8783-F0F9316C698C}" type="slidenum">
              <a:rPr lang="nl-NL" altLang="nl-NL"/>
              <a:pPr>
                <a:defRPr/>
              </a:pPr>
              <a:t>‹nr.›</a:t>
            </a:fld>
            <a:endParaRPr lang="nl-NL" altLang="nl-NL"/>
          </a:p>
        </p:txBody>
      </p:sp>
    </p:spTree>
    <p:extLst>
      <p:ext uri="{BB962C8B-B14F-4D97-AF65-F5344CB8AC3E}">
        <p14:creationId xmlns:p14="http://schemas.microsoft.com/office/powerpoint/2010/main" val="356708521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B97E7DC-F67B-EDC7-EA3D-C3D49BD10C8A}"/>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389A3366-FFF0-7883-4E50-0E61F1602F02}"/>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99C1C443-FAB6-60CE-68A1-1241EF97F57A}"/>
              </a:ext>
            </a:extLst>
          </p:cNvPr>
          <p:cNvSpPr>
            <a:spLocks noGrp="1" noChangeArrowheads="1"/>
          </p:cNvSpPr>
          <p:nvPr>
            <p:ph type="sldNum" sz="quarter" idx="12"/>
          </p:nvPr>
        </p:nvSpPr>
        <p:spPr>
          <a:ln/>
        </p:spPr>
        <p:txBody>
          <a:bodyPr/>
          <a:lstStyle>
            <a:lvl1pPr>
              <a:defRPr/>
            </a:lvl1pPr>
          </a:lstStyle>
          <a:p>
            <a:pPr>
              <a:defRPr/>
            </a:pPr>
            <a:fld id="{15918063-8462-46A0-9A46-CB160BC7E3EF}" type="slidenum">
              <a:rPr lang="nl-NL" altLang="nl-NL"/>
              <a:pPr>
                <a:defRPr/>
              </a:pPr>
              <a:t>‹nr.›</a:t>
            </a:fld>
            <a:endParaRPr lang="nl-NL" altLang="nl-NL"/>
          </a:p>
        </p:txBody>
      </p:sp>
    </p:spTree>
    <p:extLst>
      <p:ext uri="{BB962C8B-B14F-4D97-AF65-F5344CB8AC3E}">
        <p14:creationId xmlns:p14="http://schemas.microsoft.com/office/powerpoint/2010/main" val="1607113179"/>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3C53550B-9D87-6B9F-696B-C268D57616B6}"/>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E51804CB-506F-FB0F-9FCB-C9252CAFECEA}"/>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B506936E-CDEF-A92A-84DF-A2858BAA4FCA}"/>
              </a:ext>
            </a:extLst>
          </p:cNvPr>
          <p:cNvSpPr>
            <a:spLocks noGrp="1" noChangeArrowheads="1"/>
          </p:cNvSpPr>
          <p:nvPr>
            <p:ph type="sldNum" sz="quarter" idx="12"/>
          </p:nvPr>
        </p:nvSpPr>
        <p:spPr>
          <a:ln/>
        </p:spPr>
        <p:txBody>
          <a:bodyPr/>
          <a:lstStyle>
            <a:lvl1pPr>
              <a:defRPr/>
            </a:lvl1pPr>
          </a:lstStyle>
          <a:p>
            <a:pPr>
              <a:defRPr/>
            </a:pPr>
            <a:fld id="{8F247B11-FF49-424C-A9B7-5721B0F17027}" type="slidenum">
              <a:rPr lang="nl-NL" altLang="nl-NL"/>
              <a:pPr>
                <a:defRPr/>
              </a:pPr>
              <a:t>‹nr.›</a:t>
            </a:fld>
            <a:endParaRPr lang="nl-NL" altLang="nl-NL"/>
          </a:p>
        </p:txBody>
      </p:sp>
    </p:spTree>
    <p:extLst>
      <p:ext uri="{BB962C8B-B14F-4D97-AF65-F5344CB8AC3E}">
        <p14:creationId xmlns:p14="http://schemas.microsoft.com/office/powerpoint/2010/main" val="178590945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7C6EBE7B-B780-5D74-014D-A09DE65AC257}"/>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86F59509-04E1-D796-CFB2-913690E2A6FD}"/>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0C38F9FB-CCB8-B2E6-0FA9-E83F086AFCB3}"/>
              </a:ext>
            </a:extLst>
          </p:cNvPr>
          <p:cNvSpPr>
            <a:spLocks noGrp="1" noChangeArrowheads="1"/>
          </p:cNvSpPr>
          <p:nvPr>
            <p:ph type="sldNum" sz="quarter" idx="12"/>
          </p:nvPr>
        </p:nvSpPr>
        <p:spPr>
          <a:ln/>
        </p:spPr>
        <p:txBody>
          <a:bodyPr/>
          <a:lstStyle>
            <a:lvl1pPr>
              <a:defRPr/>
            </a:lvl1pPr>
          </a:lstStyle>
          <a:p>
            <a:pPr>
              <a:defRPr/>
            </a:pPr>
            <a:fld id="{DBC5DFCE-48E8-43A6-9E2D-F7AB8C890641}" type="slidenum">
              <a:rPr lang="nl-NL" altLang="nl-NL"/>
              <a:pPr>
                <a:defRPr/>
              </a:pPr>
              <a:t>‹nr.›</a:t>
            </a:fld>
            <a:endParaRPr lang="nl-NL" altLang="nl-NL"/>
          </a:p>
        </p:txBody>
      </p:sp>
    </p:spTree>
    <p:extLst>
      <p:ext uri="{BB962C8B-B14F-4D97-AF65-F5344CB8AC3E}">
        <p14:creationId xmlns:p14="http://schemas.microsoft.com/office/powerpoint/2010/main" val="2062854860"/>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9C85B683-8D9F-42C0-22C0-E6541B35122F}"/>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B7268C8F-FD43-58FD-6563-2253D69CE2CE}"/>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A6B61B8C-11A0-00B4-C319-1ABF3CA5290E}"/>
              </a:ext>
            </a:extLst>
          </p:cNvPr>
          <p:cNvSpPr>
            <a:spLocks noGrp="1" noChangeArrowheads="1"/>
          </p:cNvSpPr>
          <p:nvPr>
            <p:ph type="sldNum" sz="quarter" idx="12"/>
          </p:nvPr>
        </p:nvSpPr>
        <p:spPr>
          <a:ln/>
        </p:spPr>
        <p:txBody>
          <a:bodyPr/>
          <a:lstStyle>
            <a:lvl1pPr>
              <a:defRPr/>
            </a:lvl1pPr>
          </a:lstStyle>
          <a:p>
            <a:pPr>
              <a:defRPr/>
            </a:pPr>
            <a:fld id="{EC63C9AD-40C3-4D91-BAAF-AB2A73B88670}" type="slidenum">
              <a:rPr lang="nl-NL" altLang="nl-NL"/>
              <a:pPr>
                <a:defRPr/>
              </a:pPr>
              <a:t>‹nr.›</a:t>
            </a:fld>
            <a:endParaRPr lang="nl-NL" altLang="nl-NL"/>
          </a:p>
        </p:txBody>
      </p:sp>
    </p:spTree>
    <p:extLst>
      <p:ext uri="{BB962C8B-B14F-4D97-AF65-F5344CB8AC3E}">
        <p14:creationId xmlns:p14="http://schemas.microsoft.com/office/powerpoint/2010/main" val="1077217442"/>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488AF7EE-6B29-2EEF-9872-A7C5F99AB386}"/>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71E47C57-715A-52AF-7B88-8050CC198D8B}"/>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696EA276-0D82-DFB9-F8B3-4130E174B5FA}"/>
              </a:ext>
            </a:extLst>
          </p:cNvPr>
          <p:cNvSpPr>
            <a:spLocks noGrp="1" noChangeArrowheads="1"/>
          </p:cNvSpPr>
          <p:nvPr>
            <p:ph type="sldNum" sz="quarter" idx="12"/>
          </p:nvPr>
        </p:nvSpPr>
        <p:spPr>
          <a:ln/>
        </p:spPr>
        <p:txBody>
          <a:bodyPr/>
          <a:lstStyle>
            <a:lvl1pPr>
              <a:defRPr/>
            </a:lvl1pPr>
          </a:lstStyle>
          <a:p>
            <a:pPr>
              <a:defRPr/>
            </a:pPr>
            <a:fld id="{EC70598A-8F73-4622-99F7-01AE97A24ECF}" type="slidenum">
              <a:rPr lang="nl-NL" altLang="nl-NL"/>
              <a:pPr>
                <a:defRPr/>
              </a:pPr>
              <a:t>‹nr.›</a:t>
            </a:fld>
            <a:endParaRPr lang="nl-NL" altLang="nl-NL"/>
          </a:p>
        </p:txBody>
      </p:sp>
    </p:spTree>
    <p:extLst>
      <p:ext uri="{BB962C8B-B14F-4D97-AF65-F5344CB8AC3E}">
        <p14:creationId xmlns:p14="http://schemas.microsoft.com/office/powerpoint/2010/main" val="2052743180"/>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625F0CB9-A38B-B323-2EBE-91D4BC468D26}"/>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0C11E268-9B1C-1C88-3015-8C24EC0D2CBD}"/>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432F30F8-B8A8-0668-E046-373ADF10EB04}"/>
              </a:ext>
            </a:extLst>
          </p:cNvPr>
          <p:cNvSpPr>
            <a:spLocks noGrp="1" noChangeArrowheads="1"/>
          </p:cNvSpPr>
          <p:nvPr>
            <p:ph type="sldNum" sz="quarter" idx="12"/>
          </p:nvPr>
        </p:nvSpPr>
        <p:spPr>
          <a:ln/>
        </p:spPr>
        <p:txBody>
          <a:bodyPr/>
          <a:lstStyle>
            <a:lvl1pPr>
              <a:defRPr/>
            </a:lvl1pPr>
          </a:lstStyle>
          <a:p>
            <a:pPr>
              <a:defRPr/>
            </a:pPr>
            <a:fld id="{20320E46-8E41-461C-86FB-E50FB11047F2}" type="slidenum">
              <a:rPr lang="nl-NL" altLang="nl-NL"/>
              <a:pPr>
                <a:defRPr/>
              </a:pPr>
              <a:t>‹nr.›</a:t>
            </a:fld>
            <a:endParaRPr lang="nl-NL" altLang="nl-NL"/>
          </a:p>
        </p:txBody>
      </p:sp>
    </p:spTree>
    <p:extLst>
      <p:ext uri="{BB962C8B-B14F-4D97-AF65-F5344CB8AC3E}">
        <p14:creationId xmlns:p14="http://schemas.microsoft.com/office/powerpoint/2010/main" val="56042635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6096000" y="404813"/>
            <a:ext cx="566420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2" name="Rectangle 4">
            <a:extLst>
              <a:ext uri="{FF2B5EF4-FFF2-40B4-BE49-F238E27FC236}">
                <a16:creationId xmlns:a16="http://schemas.microsoft.com/office/drawing/2014/main" id="{EE852A04-686E-A980-2E70-AEC1552E0455}"/>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E142CC47-C886-2272-B1EA-7E5C7022247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2EE542C7-64D6-1AC6-D894-44F923E7666C}"/>
              </a:ext>
            </a:extLst>
          </p:cNvPr>
          <p:cNvSpPr>
            <a:spLocks noGrp="1" noChangeArrowheads="1"/>
          </p:cNvSpPr>
          <p:nvPr>
            <p:ph type="sldNum" sz="quarter" idx="12"/>
          </p:nvPr>
        </p:nvSpPr>
        <p:spPr>
          <a:ln/>
        </p:spPr>
        <p:txBody>
          <a:bodyPr/>
          <a:lstStyle>
            <a:lvl1pPr>
              <a:defRPr/>
            </a:lvl1pPr>
          </a:lstStyle>
          <a:p>
            <a:pPr>
              <a:defRPr/>
            </a:pPr>
            <a:fld id="{3C945DB1-C527-4A9D-AFA2-BD1F3FEAF20E}" type="slidenum">
              <a:rPr lang="nl-NL" altLang="nl-NL"/>
              <a:pPr>
                <a:defRPr/>
              </a:pPr>
              <a:t>‹nr.›</a:t>
            </a:fld>
            <a:endParaRPr lang="nl-NL" altLang="nl-NL"/>
          </a:p>
        </p:txBody>
      </p:sp>
    </p:spTree>
    <p:extLst>
      <p:ext uri="{BB962C8B-B14F-4D97-AF65-F5344CB8AC3E}">
        <p14:creationId xmlns:p14="http://schemas.microsoft.com/office/powerpoint/2010/main" val="347452812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50551E65-2E27-F3F1-5FFF-3FE7A5893FEB}"/>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ED886296-7C14-ABBB-9B49-5752C6C9A2C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8C72FD72-393B-54C1-8A90-B4178A7235A6}"/>
              </a:ext>
            </a:extLst>
          </p:cNvPr>
          <p:cNvSpPr>
            <a:spLocks noGrp="1" noChangeArrowheads="1"/>
          </p:cNvSpPr>
          <p:nvPr>
            <p:ph type="sldNum" sz="quarter" idx="12"/>
          </p:nvPr>
        </p:nvSpPr>
        <p:spPr>
          <a:ln/>
        </p:spPr>
        <p:txBody>
          <a:bodyPr/>
          <a:lstStyle>
            <a:lvl1pPr>
              <a:defRPr/>
            </a:lvl1pPr>
          </a:lstStyle>
          <a:p>
            <a:pPr>
              <a:defRPr/>
            </a:pPr>
            <a:fld id="{00CD2C37-DD11-4657-8C82-2107A22D3B0F}" type="slidenum">
              <a:rPr lang="nl-NL" altLang="nl-NL"/>
              <a:pPr>
                <a:defRPr/>
              </a:pPr>
              <a:t>‹nr.›</a:t>
            </a:fld>
            <a:endParaRPr lang="nl-NL" altLang="nl-NL"/>
          </a:p>
        </p:txBody>
      </p:sp>
    </p:spTree>
    <p:extLst>
      <p:ext uri="{BB962C8B-B14F-4D97-AF65-F5344CB8AC3E}">
        <p14:creationId xmlns:p14="http://schemas.microsoft.com/office/powerpoint/2010/main" val="1276385362"/>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8E1E0F45-033C-0C4E-81E5-B06495CE9233}"/>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ED80D01B-2EA7-090F-4465-F828C564D27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CAADD7EF-4EBC-8D65-5BCC-B36C2A691C9E}"/>
              </a:ext>
            </a:extLst>
          </p:cNvPr>
          <p:cNvSpPr>
            <a:spLocks noGrp="1" noChangeArrowheads="1"/>
          </p:cNvSpPr>
          <p:nvPr>
            <p:ph type="sldNum" sz="quarter" idx="12"/>
          </p:nvPr>
        </p:nvSpPr>
        <p:spPr>
          <a:ln/>
        </p:spPr>
        <p:txBody>
          <a:bodyPr/>
          <a:lstStyle>
            <a:lvl1pPr>
              <a:defRPr/>
            </a:lvl1pPr>
          </a:lstStyle>
          <a:p>
            <a:pPr>
              <a:defRPr/>
            </a:pPr>
            <a:fld id="{D75BCA6B-D224-4046-8ED8-AB568E0EF396}" type="slidenum">
              <a:rPr lang="nl-NL" altLang="nl-NL"/>
              <a:pPr>
                <a:defRPr/>
              </a:pPr>
              <a:t>‹nr.›</a:t>
            </a:fld>
            <a:endParaRPr lang="nl-NL" altLang="nl-NL"/>
          </a:p>
        </p:txBody>
      </p:sp>
    </p:spTree>
    <p:extLst>
      <p:ext uri="{BB962C8B-B14F-4D97-AF65-F5344CB8AC3E}">
        <p14:creationId xmlns:p14="http://schemas.microsoft.com/office/powerpoint/2010/main" val="3831913078"/>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sz="half" idx="1"/>
          </p:nvPr>
        </p:nvSpPr>
        <p:spPr>
          <a:xfrm>
            <a:off x="624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EC59BB40-B54F-C097-4AFA-F0B441C94A7C}"/>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1BFA4174-A5AC-7DEA-E824-E4AD79A45C9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70C4CE84-CE75-7BAE-5ACB-E82200AFE788}"/>
              </a:ext>
            </a:extLst>
          </p:cNvPr>
          <p:cNvSpPr>
            <a:spLocks noGrp="1" noChangeArrowheads="1"/>
          </p:cNvSpPr>
          <p:nvPr>
            <p:ph type="sldNum" sz="quarter" idx="12"/>
          </p:nvPr>
        </p:nvSpPr>
        <p:spPr>
          <a:ln/>
        </p:spPr>
        <p:txBody>
          <a:bodyPr/>
          <a:lstStyle>
            <a:lvl1pPr>
              <a:defRPr/>
            </a:lvl1pPr>
          </a:lstStyle>
          <a:p>
            <a:pPr>
              <a:defRPr/>
            </a:pPr>
            <a:fld id="{D31AB4CF-B366-4842-95AC-A45FE1B60525}" type="slidenum">
              <a:rPr lang="nl-NL" altLang="nl-NL"/>
              <a:pPr>
                <a:defRPr/>
              </a:pPr>
              <a:t>‹nr.›</a:t>
            </a:fld>
            <a:endParaRPr lang="nl-NL" altLang="nl-NL"/>
          </a:p>
        </p:txBody>
      </p:sp>
    </p:spTree>
    <p:extLst>
      <p:ext uri="{BB962C8B-B14F-4D97-AF65-F5344CB8AC3E}">
        <p14:creationId xmlns:p14="http://schemas.microsoft.com/office/powerpoint/2010/main" val="4269575061"/>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EDC56EE1-5258-05C9-3769-74B41DD6EB9B}"/>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4358C1AA-F77F-B236-FCEB-2957B6B149B8}"/>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AE25A232-8ABC-8210-6C3A-65102088656F}"/>
              </a:ext>
            </a:extLst>
          </p:cNvPr>
          <p:cNvSpPr>
            <a:spLocks noGrp="1" noChangeArrowheads="1"/>
          </p:cNvSpPr>
          <p:nvPr>
            <p:ph type="sldNum" sz="quarter" idx="12"/>
          </p:nvPr>
        </p:nvSpPr>
        <p:spPr>
          <a:ln/>
        </p:spPr>
        <p:txBody>
          <a:bodyPr/>
          <a:lstStyle>
            <a:lvl1pPr>
              <a:defRPr/>
            </a:lvl1pPr>
          </a:lstStyle>
          <a:p>
            <a:pPr>
              <a:defRPr/>
            </a:pPr>
            <a:fld id="{58F34363-095A-415B-88A4-B19CB59BD92C}" type="slidenum">
              <a:rPr lang="nl-NL" altLang="nl-NL"/>
              <a:pPr>
                <a:defRPr/>
              </a:pPr>
              <a:t>‹nr.›</a:t>
            </a:fld>
            <a:endParaRPr lang="nl-NL" altLang="nl-NL"/>
          </a:p>
        </p:txBody>
      </p:sp>
    </p:spTree>
    <p:extLst>
      <p:ext uri="{BB962C8B-B14F-4D97-AF65-F5344CB8AC3E}">
        <p14:creationId xmlns:p14="http://schemas.microsoft.com/office/powerpoint/2010/main" val="2279701633"/>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Rectangle 4">
            <a:extLst>
              <a:ext uri="{FF2B5EF4-FFF2-40B4-BE49-F238E27FC236}">
                <a16:creationId xmlns:a16="http://schemas.microsoft.com/office/drawing/2014/main" id="{D1901177-058A-5CBF-2695-79DBF88458BC}"/>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E8143ED6-CF3F-9E60-BAB2-3C168AA661CE}"/>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37CA4FF1-28C3-2C73-58FC-01A24439AAA6}"/>
              </a:ext>
            </a:extLst>
          </p:cNvPr>
          <p:cNvSpPr>
            <a:spLocks noGrp="1" noChangeArrowheads="1"/>
          </p:cNvSpPr>
          <p:nvPr>
            <p:ph type="sldNum" sz="quarter" idx="12"/>
          </p:nvPr>
        </p:nvSpPr>
        <p:spPr>
          <a:ln/>
        </p:spPr>
        <p:txBody>
          <a:bodyPr/>
          <a:lstStyle>
            <a:lvl1pPr>
              <a:defRPr/>
            </a:lvl1pPr>
          </a:lstStyle>
          <a:p>
            <a:pPr>
              <a:defRPr/>
            </a:pPr>
            <a:fld id="{C89B45E3-28C3-42DB-A5F1-51364077CC5E}" type="slidenum">
              <a:rPr lang="nl-NL" altLang="nl-NL"/>
              <a:pPr>
                <a:defRPr/>
              </a:pPr>
              <a:t>‹nr.›</a:t>
            </a:fld>
            <a:endParaRPr lang="nl-NL" altLang="nl-NL"/>
          </a:p>
        </p:txBody>
      </p:sp>
    </p:spTree>
    <p:extLst>
      <p:ext uri="{BB962C8B-B14F-4D97-AF65-F5344CB8AC3E}">
        <p14:creationId xmlns:p14="http://schemas.microsoft.com/office/powerpoint/2010/main" val="321886861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D5828D2-9094-4EE9-2B7D-F7A75263745D}"/>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E4C27229-75B3-839E-37F3-9D360C10B60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A52B11F6-AB40-D0D4-4206-F999F2DA220C}"/>
              </a:ext>
            </a:extLst>
          </p:cNvPr>
          <p:cNvSpPr>
            <a:spLocks noGrp="1" noChangeArrowheads="1"/>
          </p:cNvSpPr>
          <p:nvPr>
            <p:ph type="sldNum" sz="quarter" idx="12"/>
          </p:nvPr>
        </p:nvSpPr>
        <p:spPr>
          <a:ln/>
        </p:spPr>
        <p:txBody>
          <a:bodyPr/>
          <a:lstStyle>
            <a:lvl1pPr>
              <a:defRPr/>
            </a:lvl1pPr>
          </a:lstStyle>
          <a:p>
            <a:pPr>
              <a:defRPr/>
            </a:pPr>
            <a:fld id="{9019E78B-6D47-4834-9BA1-0CEA64A92EB6}" type="slidenum">
              <a:rPr lang="nl-NL" altLang="nl-NL"/>
              <a:pPr>
                <a:defRPr/>
              </a:pPr>
              <a:t>‹nr.›</a:t>
            </a:fld>
            <a:endParaRPr lang="nl-NL" altLang="nl-NL"/>
          </a:p>
        </p:txBody>
      </p:sp>
    </p:spTree>
    <p:extLst>
      <p:ext uri="{BB962C8B-B14F-4D97-AF65-F5344CB8AC3E}">
        <p14:creationId xmlns:p14="http://schemas.microsoft.com/office/powerpoint/2010/main" val="1330336465"/>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AF45B8B8-A442-DC6B-F38B-8C276747960A}"/>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6BA366DB-FAEF-81C9-D7D2-65087C819A12}"/>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5E9FD054-D98A-853A-DF38-0F3659EEF8DA}"/>
              </a:ext>
            </a:extLst>
          </p:cNvPr>
          <p:cNvSpPr>
            <a:spLocks noGrp="1" noChangeArrowheads="1"/>
          </p:cNvSpPr>
          <p:nvPr>
            <p:ph type="sldNum" sz="quarter" idx="12"/>
          </p:nvPr>
        </p:nvSpPr>
        <p:spPr>
          <a:ln/>
        </p:spPr>
        <p:txBody>
          <a:bodyPr/>
          <a:lstStyle>
            <a:lvl1pPr>
              <a:defRPr/>
            </a:lvl1pPr>
          </a:lstStyle>
          <a:p>
            <a:pPr>
              <a:defRPr/>
            </a:pPr>
            <a:fld id="{167DD1FF-BE77-42E7-AC6E-A93140CD79C0}" type="slidenum">
              <a:rPr lang="nl-NL" altLang="nl-NL"/>
              <a:pPr>
                <a:defRPr/>
              </a:pPr>
              <a:t>‹nr.›</a:t>
            </a:fld>
            <a:endParaRPr lang="nl-NL" altLang="nl-NL"/>
          </a:p>
        </p:txBody>
      </p:sp>
    </p:spTree>
    <p:extLst>
      <p:ext uri="{BB962C8B-B14F-4D97-AF65-F5344CB8AC3E}">
        <p14:creationId xmlns:p14="http://schemas.microsoft.com/office/powerpoint/2010/main" val="376198241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AA7F3019-5121-BAE7-4AD6-DB9FA51136C4}"/>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6F736BA2-B1E4-21CB-0604-FB46B16E12A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F8040464-9363-55B0-58A0-46EDC0F37D42}"/>
              </a:ext>
            </a:extLst>
          </p:cNvPr>
          <p:cNvSpPr>
            <a:spLocks noGrp="1" noChangeArrowheads="1"/>
          </p:cNvSpPr>
          <p:nvPr>
            <p:ph type="sldNum" sz="quarter" idx="12"/>
          </p:nvPr>
        </p:nvSpPr>
        <p:spPr>
          <a:ln/>
        </p:spPr>
        <p:txBody>
          <a:bodyPr/>
          <a:lstStyle>
            <a:lvl1pPr>
              <a:defRPr/>
            </a:lvl1pPr>
          </a:lstStyle>
          <a:p>
            <a:pPr>
              <a:defRPr/>
            </a:pPr>
            <a:fld id="{83C23A8F-5F7F-45DD-BE2F-C5E91D08225B}" type="slidenum">
              <a:rPr lang="nl-NL" altLang="nl-NL"/>
              <a:pPr>
                <a:defRPr/>
              </a:pPr>
              <a:t>‹nr.›</a:t>
            </a:fld>
            <a:endParaRPr lang="nl-NL" altLang="nl-NL"/>
          </a:p>
        </p:txBody>
      </p:sp>
    </p:spTree>
    <p:extLst>
      <p:ext uri="{BB962C8B-B14F-4D97-AF65-F5344CB8AC3E}">
        <p14:creationId xmlns:p14="http://schemas.microsoft.com/office/powerpoint/2010/main" val="1614131074"/>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5FB3A707-1D8F-BC91-C268-B91997688A11}"/>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473EFBF5-3AB6-E068-4E4D-A83A62EEF62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37B94DCA-CC5A-BC60-A474-71EBA1B8EE4A}"/>
              </a:ext>
            </a:extLst>
          </p:cNvPr>
          <p:cNvSpPr>
            <a:spLocks noGrp="1" noChangeArrowheads="1"/>
          </p:cNvSpPr>
          <p:nvPr>
            <p:ph type="sldNum" sz="quarter" idx="12"/>
          </p:nvPr>
        </p:nvSpPr>
        <p:spPr>
          <a:ln/>
        </p:spPr>
        <p:txBody>
          <a:bodyPr/>
          <a:lstStyle>
            <a:lvl1pPr>
              <a:defRPr/>
            </a:lvl1pPr>
          </a:lstStyle>
          <a:p>
            <a:pPr>
              <a:defRPr/>
            </a:pPr>
            <a:fld id="{6FFC4728-A293-4952-9822-9977152FC3B7}" type="slidenum">
              <a:rPr lang="nl-NL" altLang="nl-NL"/>
              <a:pPr>
                <a:defRPr/>
              </a:pPr>
              <a:t>‹nr.›</a:t>
            </a:fld>
            <a:endParaRPr lang="nl-NL" altLang="nl-NL"/>
          </a:p>
        </p:txBody>
      </p:sp>
    </p:spTree>
    <p:extLst>
      <p:ext uri="{BB962C8B-B14F-4D97-AF65-F5344CB8AC3E}">
        <p14:creationId xmlns:p14="http://schemas.microsoft.com/office/powerpoint/2010/main" val="300693851"/>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1900" y="274639"/>
            <a:ext cx="2745317" cy="6034087"/>
          </a:xfrm>
          <a:prstGeom prst="rect">
            <a:avLst/>
          </a:prstGeo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1" y="274639"/>
            <a:ext cx="8039100" cy="603408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70A87B68-BC56-44AE-6CA1-495E631B32BE}"/>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977C191E-9C25-CB2F-87B0-560663C98BBD}"/>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99DB490A-92FF-3AF6-9825-5E2B0FA13DC3}"/>
              </a:ext>
            </a:extLst>
          </p:cNvPr>
          <p:cNvSpPr>
            <a:spLocks noGrp="1" noChangeArrowheads="1"/>
          </p:cNvSpPr>
          <p:nvPr>
            <p:ph type="sldNum" sz="quarter" idx="12"/>
          </p:nvPr>
        </p:nvSpPr>
        <p:spPr>
          <a:ln/>
        </p:spPr>
        <p:txBody>
          <a:bodyPr/>
          <a:lstStyle>
            <a:lvl1pPr>
              <a:defRPr/>
            </a:lvl1pPr>
          </a:lstStyle>
          <a:p>
            <a:pPr>
              <a:defRPr/>
            </a:pPr>
            <a:fld id="{676825CE-7F77-4B86-9594-FAA857D1EB5E}" type="slidenum">
              <a:rPr lang="nl-NL" altLang="nl-NL"/>
              <a:pPr>
                <a:defRPr/>
              </a:pPr>
              <a:t>‹nr.›</a:t>
            </a:fld>
            <a:endParaRPr lang="nl-NL" altLang="nl-NL"/>
          </a:p>
        </p:txBody>
      </p:sp>
    </p:spTree>
    <p:extLst>
      <p:ext uri="{BB962C8B-B14F-4D97-AF65-F5344CB8AC3E}">
        <p14:creationId xmlns:p14="http://schemas.microsoft.com/office/powerpoint/2010/main" val="23638399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0000"/>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B8B263E-F11F-7F14-4AEE-960B6C722DE3}"/>
              </a:ext>
            </a:extLst>
          </p:cNvPr>
          <p:cNvSpPr>
            <a:spLocks noGrp="1" noChangeArrowheads="1"/>
          </p:cNvSpPr>
          <p:nvPr>
            <p:ph type="title"/>
          </p:nvPr>
        </p:nvSpPr>
        <p:spPr bwMode="auto">
          <a:xfrm>
            <a:off x="623888"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1027" name="Rectangle 3">
            <a:extLst>
              <a:ext uri="{FF2B5EF4-FFF2-40B4-BE49-F238E27FC236}">
                <a16:creationId xmlns:a16="http://schemas.microsoft.com/office/drawing/2014/main" id="{7556FC28-E4C7-E3DD-4582-1BC0694E33C6}"/>
              </a:ext>
            </a:extLst>
          </p:cNvPr>
          <p:cNvSpPr>
            <a:spLocks noGrp="1" noChangeArrowheads="1"/>
          </p:cNvSpPr>
          <p:nvPr>
            <p:ph type="body" idx="1"/>
          </p:nvPr>
        </p:nvSpPr>
        <p:spPr bwMode="auto">
          <a:xfrm>
            <a:off x="623888"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8E23A864-BB3F-6A44-123D-D603FCE1CAD3}"/>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154A00D9-BAF2-711C-86ED-961676264074}"/>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5F4C51E0-842A-9B7F-F46A-5B2BC1D8A8F0}"/>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8D90F50D-04BB-4C37-82F1-9087745E2325}"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0000"/>
        </a:solidFill>
        <a:effectLst/>
      </p:bgPr>
    </p:bg>
    <p:spTree>
      <p:nvGrpSpPr>
        <p:cNvPr id="1" name=""/>
        <p:cNvGrpSpPr/>
        <p:nvPr/>
      </p:nvGrpSpPr>
      <p:grpSpPr>
        <a:xfrm>
          <a:off x="0" y="0"/>
          <a:ext cx="0" cy="0"/>
          <a:chOff x="0" y="0"/>
          <a:chExt cx="0" cy="0"/>
        </a:xfrm>
      </p:grpSpPr>
      <p:sp>
        <p:nvSpPr>
          <p:cNvPr id="2050" name="Rectangle 3">
            <a:extLst>
              <a:ext uri="{FF2B5EF4-FFF2-40B4-BE49-F238E27FC236}">
                <a16:creationId xmlns:a16="http://schemas.microsoft.com/office/drawing/2014/main" id="{0706859E-BD39-5056-1A29-3A34CB161242}"/>
              </a:ext>
            </a:extLst>
          </p:cNvPr>
          <p:cNvSpPr>
            <a:spLocks noGrp="1" noChangeArrowheads="1"/>
          </p:cNvSpPr>
          <p:nvPr>
            <p:ph type="body" idx="1"/>
          </p:nvPr>
        </p:nvSpPr>
        <p:spPr bwMode="auto">
          <a:xfrm>
            <a:off x="623888" y="1628775"/>
            <a:ext cx="109728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de tekst of liturgie.</a:t>
            </a:r>
          </a:p>
        </p:txBody>
      </p:sp>
      <p:sp>
        <p:nvSpPr>
          <p:cNvPr id="667652" name="Rectangle 4">
            <a:extLst>
              <a:ext uri="{FF2B5EF4-FFF2-40B4-BE49-F238E27FC236}">
                <a16:creationId xmlns:a16="http://schemas.microsoft.com/office/drawing/2014/main" id="{301EBCEA-7F63-CEA5-C0C5-17786D3B8374}"/>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nl-NL"/>
          </a:p>
        </p:txBody>
      </p:sp>
      <p:sp>
        <p:nvSpPr>
          <p:cNvPr id="667653" name="Rectangle 5">
            <a:extLst>
              <a:ext uri="{FF2B5EF4-FFF2-40B4-BE49-F238E27FC236}">
                <a16:creationId xmlns:a16="http://schemas.microsoft.com/office/drawing/2014/main" id="{1AE342CB-0ECD-D855-5A16-C46B4B35930A}"/>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nl-NL"/>
          </a:p>
        </p:txBody>
      </p:sp>
      <p:sp>
        <p:nvSpPr>
          <p:cNvPr id="667654" name="Rectangle 6">
            <a:extLst>
              <a:ext uri="{FF2B5EF4-FFF2-40B4-BE49-F238E27FC236}">
                <a16:creationId xmlns:a16="http://schemas.microsoft.com/office/drawing/2014/main" id="{7AC1FC18-EEFF-4457-E7B9-89BF84C8656A}"/>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47C0B1E9-46A4-46E4-BB73-5C8978275682}"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D51FF1-967D-1B3B-AA80-B5F22FEA6A2F}"/>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61BBD531-5AE7-776E-2C4D-A705360C1C0A}"/>
              </a:ext>
            </a:extLst>
          </p:cNvPr>
          <p:cNvSpPr>
            <a:spLocks noGrp="1"/>
          </p:cNvSpPr>
          <p:nvPr>
            <p:ph idx="1"/>
          </p:nvPr>
        </p:nvSpPr>
        <p:spPr/>
        <p:txBody>
          <a:bodyPr/>
          <a:lstStyle/>
          <a:p>
            <a:endParaRPr lang="nl-NL"/>
          </a:p>
        </p:txBody>
      </p:sp>
      <p:pic>
        <p:nvPicPr>
          <p:cNvPr id="1026" name="Picture 2" descr="De witte jas van de dokter, hoe is deze traditie ontstaan? - MAX Vandaag">
            <a:extLst>
              <a:ext uri="{FF2B5EF4-FFF2-40B4-BE49-F238E27FC236}">
                <a16:creationId xmlns:a16="http://schemas.microsoft.com/office/drawing/2014/main" id="{6F3EA9DD-C695-4DFD-C991-B5367D0512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0" y="1047750"/>
            <a:ext cx="85725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83653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150F56-63D9-9D0D-1FD8-F2C5C75537A4}"/>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A1E6DE1E-64B0-5263-50A2-0C131EF4B4BB}"/>
              </a:ext>
            </a:extLst>
          </p:cNvPr>
          <p:cNvSpPr>
            <a:spLocks noGrp="1"/>
          </p:cNvSpPr>
          <p:nvPr>
            <p:ph idx="1"/>
          </p:nvPr>
        </p:nvSpPr>
        <p:spPr/>
        <p:txBody>
          <a:bodyPr/>
          <a:lstStyle/>
          <a:p>
            <a:endParaRPr lang="nl-NL"/>
          </a:p>
        </p:txBody>
      </p:sp>
    </p:spTree>
    <p:extLst>
      <p:ext uri="{BB962C8B-B14F-4D97-AF65-F5344CB8AC3E}">
        <p14:creationId xmlns:p14="http://schemas.microsoft.com/office/powerpoint/2010/main" val="67546219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8D884-67AB-B6FF-E3CF-4FF45399265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860176C-B7FA-E91F-30D2-AB850754F48D}"/>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id="{398C6062-ADF0-01B3-1A73-1849FDB18D03}"/>
              </a:ext>
            </a:extLst>
          </p:cNvPr>
          <p:cNvSpPr>
            <a:spLocks noGrp="1"/>
          </p:cNvSpPr>
          <p:nvPr>
            <p:ph idx="1"/>
          </p:nvPr>
        </p:nvSpPr>
        <p:spPr>
          <a:xfrm>
            <a:off x="335360" y="432594"/>
            <a:ext cx="10800704" cy="5472112"/>
          </a:xfrm>
        </p:spPr>
        <p:txBody>
          <a:bodyPr/>
          <a:lstStyle/>
          <a:p>
            <a:pPr>
              <a:lnSpc>
                <a:spcPct val="150000"/>
              </a:lnSpc>
            </a:pPr>
            <a:r>
              <a:rPr lang="nl-NL" b="1" dirty="0"/>
              <a:t>Dokter Jezus schrijft aan al Gods kinderen </a:t>
            </a:r>
          </a:p>
          <a:p>
            <a:pPr>
              <a:lnSpc>
                <a:spcPct val="150000"/>
              </a:lnSpc>
            </a:pPr>
            <a:r>
              <a:rPr lang="nl-NL" b="1" dirty="0"/>
              <a:t>het Avondmaal als </a:t>
            </a:r>
            <a:r>
              <a:rPr lang="nl-NL" b="1" dirty="0" err="1"/>
              <a:t>geloofsmedijcijn</a:t>
            </a:r>
            <a:r>
              <a:rPr lang="nl-NL" b="1" dirty="0"/>
              <a:t> voor</a:t>
            </a:r>
            <a:endParaRPr lang="nl-NL" dirty="0"/>
          </a:p>
          <a:p>
            <a:pPr lvl="0">
              <a:lnSpc>
                <a:spcPct val="150000"/>
              </a:lnSpc>
            </a:pPr>
            <a:r>
              <a:rPr lang="nl-NL" u="sng" dirty="0"/>
              <a:t>1/ In het Avondmaal laat Hij </a:t>
            </a:r>
          </a:p>
          <a:p>
            <a:pPr lvl="0">
              <a:lnSpc>
                <a:spcPct val="150000"/>
              </a:lnSpc>
            </a:pPr>
            <a:r>
              <a:rPr lang="nl-NL" dirty="0"/>
              <a:t>	</a:t>
            </a:r>
            <a:r>
              <a:rPr lang="nl-NL" u="sng" dirty="0"/>
              <a:t>zien wat Hij voor jou en mij </a:t>
            </a:r>
          </a:p>
          <a:p>
            <a:pPr lvl="0">
              <a:lnSpc>
                <a:spcPct val="150000"/>
              </a:lnSpc>
            </a:pPr>
            <a:r>
              <a:rPr lang="nl-NL" dirty="0"/>
              <a:t>	</a:t>
            </a:r>
            <a:r>
              <a:rPr lang="nl-NL" u="sng" dirty="0"/>
              <a:t>bereikt heeft</a:t>
            </a:r>
          </a:p>
          <a:p>
            <a:pPr lvl="0">
              <a:lnSpc>
                <a:spcPct val="150000"/>
              </a:lnSpc>
            </a:pPr>
            <a:r>
              <a:rPr lang="nl-NL" dirty="0"/>
              <a:t>2/ Aan het Avondmaal laat Hij </a:t>
            </a:r>
          </a:p>
          <a:p>
            <a:pPr lvl="0">
              <a:lnSpc>
                <a:spcPct val="150000"/>
              </a:lnSpc>
            </a:pPr>
            <a:r>
              <a:rPr lang="nl-NL" dirty="0"/>
              <a:t>	mensen toe die erkennen </a:t>
            </a:r>
          </a:p>
          <a:p>
            <a:pPr lvl="0">
              <a:lnSpc>
                <a:spcPct val="150000"/>
              </a:lnSpc>
            </a:pPr>
            <a:r>
              <a:rPr lang="nl-NL" dirty="0"/>
              <a:t>	dat ze patiënt zijn</a:t>
            </a:r>
          </a:p>
          <a:p>
            <a:pPr>
              <a:lnSpc>
                <a:spcPct val="150000"/>
              </a:lnSpc>
            </a:pPr>
            <a:endParaRPr lang="nl-NL" dirty="0"/>
          </a:p>
        </p:txBody>
      </p:sp>
      <p:pic>
        <p:nvPicPr>
          <p:cNvPr id="5" name="Afbeelding 4">
            <a:extLst>
              <a:ext uri="{FF2B5EF4-FFF2-40B4-BE49-F238E27FC236}">
                <a16:creationId xmlns:a16="http://schemas.microsoft.com/office/drawing/2014/main" id="{CD11A4C2-DBF3-C34C-C530-FE59D40C4F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5920" y="1951181"/>
            <a:ext cx="6816080" cy="4885114"/>
          </a:xfrm>
          <a:prstGeom prst="rect">
            <a:avLst/>
          </a:prstGeom>
        </p:spPr>
      </p:pic>
    </p:spTree>
    <p:extLst>
      <p:ext uri="{BB962C8B-B14F-4D97-AF65-F5344CB8AC3E}">
        <p14:creationId xmlns:p14="http://schemas.microsoft.com/office/powerpoint/2010/main" val="72689381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9AAC6-A6C8-A8E5-4DD7-355F0267584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EFE15DD-1598-B7EE-DD85-0F339498192C}"/>
              </a:ext>
            </a:extLst>
          </p:cNvPr>
          <p:cNvSpPr>
            <a:spLocks noGrp="1"/>
          </p:cNvSpPr>
          <p:nvPr>
            <p:ph type="title"/>
          </p:nvPr>
        </p:nvSpPr>
        <p:spPr>
          <a:xfrm>
            <a:off x="407368" y="115888"/>
            <a:ext cx="11189320" cy="633412"/>
          </a:xfrm>
        </p:spPr>
        <p:txBody>
          <a:bodyPr/>
          <a:lstStyle/>
          <a:p>
            <a:r>
              <a:rPr lang="nl-NL" b="1" dirty="0"/>
              <a:t>Zondag 30 vr. + a. 80</a:t>
            </a:r>
          </a:p>
        </p:txBody>
      </p:sp>
      <p:sp>
        <p:nvSpPr>
          <p:cNvPr id="3" name="Tijdelijke aanduiding voor inhoud 2">
            <a:extLst>
              <a:ext uri="{FF2B5EF4-FFF2-40B4-BE49-F238E27FC236}">
                <a16:creationId xmlns:a16="http://schemas.microsoft.com/office/drawing/2014/main" id="{5C4BB234-1924-32CE-EB89-4C52E13AD8EB}"/>
              </a:ext>
            </a:extLst>
          </p:cNvPr>
          <p:cNvSpPr>
            <a:spLocks noGrp="1"/>
          </p:cNvSpPr>
          <p:nvPr>
            <p:ph idx="1"/>
          </p:nvPr>
        </p:nvSpPr>
        <p:spPr>
          <a:xfrm>
            <a:off x="407368" y="836613"/>
            <a:ext cx="11593288" cy="5472112"/>
          </a:xfrm>
        </p:spPr>
        <p:txBody>
          <a:bodyPr/>
          <a:lstStyle/>
          <a:p>
            <a:pPr marL="0" indent="0"/>
            <a:r>
              <a:rPr lang="nl-NL" dirty="0"/>
              <a:t>Wat is het verschil tussen het avondmaal </a:t>
            </a:r>
          </a:p>
          <a:p>
            <a:pPr marL="0" indent="0"/>
            <a:r>
              <a:rPr lang="nl-NL" dirty="0"/>
              <a:t>van de Here en de pauselijke mis?</a:t>
            </a:r>
          </a:p>
          <a:p>
            <a:pPr marL="0" indent="0"/>
            <a:endParaRPr lang="nl-NL" dirty="0"/>
          </a:p>
          <a:p>
            <a:pPr marL="0" indent="0"/>
            <a:r>
              <a:rPr lang="nl-NL" dirty="0"/>
              <a:t>Het avondmaal van de Here verzekert </a:t>
            </a:r>
          </a:p>
          <a:p>
            <a:pPr marL="0" indent="0"/>
            <a:r>
              <a:rPr lang="nl-NL" dirty="0"/>
              <a:t>ons ervan:                   </a:t>
            </a:r>
          </a:p>
          <a:p>
            <a:pPr marL="0" indent="0"/>
            <a:r>
              <a:rPr lang="nl-NL" u="sng" dirty="0"/>
              <a:t>ten eerste </a:t>
            </a:r>
            <a:r>
              <a:rPr lang="nl-NL" dirty="0"/>
              <a:t>dat wij volkomen vergeving </a:t>
            </a:r>
          </a:p>
          <a:p>
            <a:pPr marL="0" indent="0"/>
            <a:r>
              <a:rPr lang="nl-NL" dirty="0"/>
              <a:t>van al onze zonden hebben door het enige offer van Jezus Christus, </a:t>
            </a:r>
          </a:p>
          <a:p>
            <a:pPr marL="0" indent="0"/>
            <a:r>
              <a:rPr lang="nl-NL" dirty="0"/>
              <a:t>dat Hijzelf éénmaal aan het kruis heeft volbracht; </a:t>
            </a:r>
          </a:p>
          <a:p>
            <a:pPr marL="0" indent="0"/>
            <a:r>
              <a:rPr lang="nl-NL" u="sng" dirty="0"/>
              <a:t>ten tweede</a:t>
            </a:r>
            <a:r>
              <a:rPr lang="nl-NL" dirty="0"/>
              <a:t> dat wij door de Heilige Geest ingelijfd worden bij Christus, die nu naar zijn menselijke natuur niet op de aarde is, maar in de hemel aan de rechterhand van God zijn Vader en dáár door ons wil worden aangebeden.</a:t>
            </a:r>
          </a:p>
        </p:txBody>
      </p:sp>
      <p:pic>
        <p:nvPicPr>
          <p:cNvPr id="4" name="Afbeelding 3">
            <a:extLst>
              <a:ext uri="{FF2B5EF4-FFF2-40B4-BE49-F238E27FC236}">
                <a16:creationId xmlns:a16="http://schemas.microsoft.com/office/drawing/2014/main" id="{9CF4B3E4-25CE-497B-4388-188EE3272C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6943" y="21358"/>
            <a:ext cx="4955057" cy="3551311"/>
          </a:xfrm>
          <a:prstGeom prst="rect">
            <a:avLst/>
          </a:prstGeom>
        </p:spPr>
      </p:pic>
    </p:spTree>
    <p:extLst>
      <p:ext uri="{BB962C8B-B14F-4D97-AF65-F5344CB8AC3E}">
        <p14:creationId xmlns:p14="http://schemas.microsoft.com/office/powerpoint/2010/main" val="51945660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05BEB-3A27-442B-0E99-FEE34A7FB84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47FDC02-4A4D-028A-2E67-11B6159877F4}"/>
              </a:ext>
            </a:extLst>
          </p:cNvPr>
          <p:cNvSpPr>
            <a:spLocks noGrp="1"/>
          </p:cNvSpPr>
          <p:nvPr>
            <p:ph type="title"/>
          </p:nvPr>
        </p:nvSpPr>
        <p:spPr>
          <a:xfrm>
            <a:off x="407368" y="115888"/>
            <a:ext cx="11189320" cy="633412"/>
          </a:xfrm>
        </p:spPr>
        <p:txBody>
          <a:bodyPr/>
          <a:lstStyle/>
          <a:p>
            <a:r>
              <a:rPr lang="nl-NL" b="1" dirty="0"/>
              <a:t>Zondag 30 vr. + a. 80</a:t>
            </a:r>
          </a:p>
        </p:txBody>
      </p:sp>
      <p:sp>
        <p:nvSpPr>
          <p:cNvPr id="3" name="Tijdelijke aanduiding voor inhoud 2">
            <a:extLst>
              <a:ext uri="{FF2B5EF4-FFF2-40B4-BE49-F238E27FC236}">
                <a16:creationId xmlns:a16="http://schemas.microsoft.com/office/drawing/2014/main" id="{BB4648DA-A5BF-E585-1069-F7A215A13DEF}"/>
              </a:ext>
            </a:extLst>
          </p:cNvPr>
          <p:cNvSpPr>
            <a:spLocks noGrp="1"/>
          </p:cNvSpPr>
          <p:nvPr>
            <p:ph idx="1"/>
          </p:nvPr>
        </p:nvSpPr>
        <p:spPr>
          <a:xfrm>
            <a:off x="407368" y="836613"/>
            <a:ext cx="11593288" cy="5472112"/>
          </a:xfrm>
        </p:spPr>
        <p:txBody>
          <a:bodyPr/>
          <a:lstStyle/>
          <a:p>
            <a:pPr marL="0" indent="0"/>
            <a:r>
              <a:rPr lang="nl-NL" dirty="0"/>
              <a:t>Maar de mis leert:</a:t>
            </a:r>
          </a:p>
          <a:p>
            <a:pPr marL="0" indent="0"/>
            <a:r>
              <a:rPr lang="nl-NL" u="sng" dirty="0"/>
              <a:t>ten eerste</a:t>
            </a:r>
            <a:r>
              <a:rPr lang="nl-NL" dirty="0"/>
              <a:t> dat de levenden en de doden alleen dan </a:t>
            </a:r>
          </a:p>
          <a:p>
            <a:pPr marL="0" indent="0"/>
            <a:r>
              <a:rPr lang="nl-NL" dirty="0"/>
              <a:t>door het lijden van Christus vergeving van zonden hebben,</a:t>
            </a:r>
          </a:p>
          <a:p>
            <a:pPr marL="0" indent="0"/>
            <a:r>
              <a:rPr lang="nl-NL" dirty="0"/>
              <a:t>indien Christus nog dagelijks door de priesters in de mis voor hen geofferd wordt;</a:t>
            </a:r>
          </a:p>
          <a:p>
            <a:pPr marL="0" indent="0"/>
            <a:r>
              <a:rPr lang="nl-NL" u="sng" dirty="0"/>
              <a:t>ten tweede</a:t>
            </a:r>
            <a:r>
              <a:rPr lang="nl-NL" dirty="0"/>
              <a:t> dat Christus lichamelijk </a:t>
            </a:r>
          </a:p>
          <a:p>
            <a:pPr marL="0" indent="0"/>
            <a:r>
              <a:rPr lang="nl-NL" dirty="0"/>
              <a:t>in de gedaante van brood en wijn aanwezig </a:t>
            </a:r>
          </a:p>
          <a:p>
            <a:pPr marL="0" indent="0"/>
            <a:r>
              <a:rPr lang="nl-NL" dirty="0"/>
              <a:t>is en daarom ook in die gedaante aangebeden moet worden.            </a:t>
            </a:r>
          </a:p>
          <a:p>
            <a:pPr marL="0" indent="0"/>
            <a:r>
              <a:rPr lang="nl-NL" dirty="0"/>
              <a:t>De mis is dus in de grond van de zaak niet anders dan  </a:t>
            </a:r>
          </a:p>
          <a:p>
            <a:pPr marL="0" indent="0"/>
            <a:r>
              <a:rPr lang="nl-NL" dirty="0"/>
              <a:t>een verloochening van het enig offer en lijden van Jezus Christus  </a:t>
            </a:r>
          </a:p>
          <a:p>
            <a:pPr marL="0" indent="0"/>
            <a:r>
              <a:rPr lang="nl-NL" dirty="0"/>
              <a:t>en een vervloekte afgoderij.</a:t>
            </a:r>
          </a:p>
          <a:p>
            <a:pPr marL="0" indent="0"/>
            <a:endParaRPr lang="nl-NL" dirty="0"/>
          </a:p>
        </p:txBody>
      </p:sp>
      <p:pic>
        <p:nvPicPr>
          <p:cNvPr id="4" name="Afbeelding 3">
            <a:extLst>
              <a:ext uri="{FF2B5EF4-FFF2-40B4-BE49-F238E27FC236}">
                <a16:creationId xmlns:a16="http://schemas.microsoft.com/office/drawing/2014/main" id="{86CE4FF6-A926-D53F-77CB-FFA6CB7236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6943" y="21358"/>
            <a:ext cx="4955057" cy="3551311"/>
          </a:xfrm>
          <a:prstGeom prst="rect">
            <a:avLst/>
          </a:prstGeom>
        </p:spPr>
      </p:pic>
    </p:spTree>
    <p:extLst>
      <p:ext uri="{BB962C8B-B14F-4D97-AF65-F5344CB8AC3E}">
        <p14:creationId xmlns:p14="http://schemas.microsoft.com/office/powerpoint/2010/main" val="113458002"/>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88065A-B6FD-3B6D-0D26-F35F6756CBA2}"/>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BF7D5708-65EB-68E1-5687-815340744800}"/>
              </a:ext>
            </a:extLst>
          </p:cNvPr>
          <p:cNvSpPr>
            <a:spLocks noGrp="1"/>
          </p:cNvSpPr>
          <p:nvPr>
            <p:ph idx="1"/>
          </p:nvPr>
        </p:nvSpPr>
        <p:spPr/>
        <p:txBody>
          <a:bodyPr/>
          <a:lstStyle/>
          <a:p>
            <a:endParaRPr lang="nl-NL"/>
          </a:p>
        </p:txBody>
      </p:sp>
    </p:spTree>
    <p:extLst>
      <p:ext uri="{BB962C8B-B14F-4D97-AF65-F5344CB8AC3E}">
        <p14:creationId xmlns:p14="http://schemas.microsoft.com/office/powerpoint/2010/main" val="386238332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D40C5-12DF-D2DF-ACB3-F281AC665678}"/>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17DC5E96-5835-7FFB-2318-9A66C404D955}"/>
              </a:ext>
            </a:extLst>
          </p:cNvPr>
          <p:cNvSpPr>
            <a:spLocks noGrp="1"/>
          </p:cNvSpPr>
          <p:nvPr>
            <p:ph idx="1"/>
          </p:nvPr>
        </p:nvSpPr>
        <p:spPr>
          <a:xfrm>
            <a:off x="407368" y="188640"/>
            <a:ext cx="11593288" cy="5472112"/>
          </a:xfrm>
        </p:spPr>
        <p:txBody>
          <a:bodyPr/>
          <a:lstStyle/>
          <a:p>
            <a:pPr marL="0" indent="0">
              <a:lnSpc>
                <a:spcPct val="150000"/>
              </a:lnSpc>
            </a:pPr>
            <a:r>
              <a:rPr lang="nl-NL" u="sng" dirty="0"/>
              <a:t>De catechismus</a:t>
            </a:r>
            <a:r>
              <a:rPr lang="nl-NL" dirty="0"/>
              <a:t>:</a:t>
            </a:r>
          </a:p>
          <a:p>
            <a:pPr marL="0" indent="0">
              <a:lnSpc>
                <a:spcPct val="150000"/>
              </a:lnSpc>
            </a:pPr>
            <a:endParaRPr lang="nl-NL" dirty="0"/>
          </a:p>
          <a:p>
            <a:pPr marL="0" indent="0">
              <a:lnSpc>
                <a:spcPct val="150000"/>
              </a:lnSpc>
            </a:pPr>
            <a:r>
              <a:rPr lang="nl-NL" dirty="0"/>
              <a:t>Het Avondmaal laat zien </a:t>
            </a:r>
          </a:p>
          <a:p>
            <a:pPr marL="0" indent="0">
              <a:lnSpc>
                <a:spcPct val="150000"/>
              </a:lnSpc>
            </a:pPr>
            <a:r>
              <a:rPr lang="nl-NL" dirty="0"/>
              <a:t>dat Jezus Christus</a:t>
            </a:r>
          </a:p>
          <a:p>
            <a:pPr marL="0" indent="0">
              <a:lnSpc>
                <a:spcPct val="150000"/>
              </a:lnSpc>
            </a:pPr>
            <a:r>
              <a:rPr lang="nl-NL" dirty="0"/>
              <a:t>aan het kruis </a:t>
            </a:r>
            <a:r>
              <a:rPr lang="nl-NL" i="1" dirty="0"/>
              <a:t>eenmaal </a:t>
            </a:r>
            <a:r>
              <a:rPr lang="nl-NL" dirty="0"/>
              <a:t> </a:t>
            </a:r>
          </a:p>
          <a:p>
            <a:pPr marL="0" indent="0">
              <a:lnSpc>
                <a:spcPct val="150000"/>
              </a:lnSpc>
            </a:pPr>
            <a:r>
              <a:rPr lang="nl-NL" dirty="0"/>
              <a:t>het offer van zijn leven </a:t>
            </a:r>
          </a:p>
          <a:p>
            <a:pPr marL="0" indent="0">
              <a:lnSpc>
                <a:spcPct val="150000"/>
              </a:lnSpc>
            </a:pPr>
            <a:r>
              <a:rPr lang="nl-NL" dirty="0"/>
              <a:t>voor jou gebracht heeft.</a:t>
            </a:r>
          </a:p>
          <a:p>
            <a:pPr marL="0" indent="0">
              <a:lnSpc>
                <a:spcPct val="150000"/>
              </a:lnSpc>
            </a:pPr>
            <a:r>
              <a:rPr lang="nl-NL" dirty="0"/>
              <a:t>Zo krijg je volkomen vergeving</a:t>
            </a:r>
          </a:p>
          <a:p>
            <a:pPr marL="0" indent="0">
              <a:lnSpc>
                <a:spcPct val="150000"/>
              </a:lnSpc>
            </a:pPr>
            <a:r>
              <a:rPr lang="nl-NL" dirty="0"/>
              <a:t>van al je zonden.</a:t>
            </a:r>
          </a:p>
        </p:txBody>
      </p:sp>
      <p:pic>
        <p:nvPicPr>
          <p:cNvPr id="4" name="Afbeelding 3">
            <a:extLst>
              <a:ext uri="{FF2B5EF4-FFF2-40B4-BE49-F238E27FC236}">
                <a16:creationId xmlns:a16="http://schemas.microsoft.com/office/drawing/2014/main" id="{D0041146-19C5-44C1-B5C5-48C88EED33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7981" y="21358"/>
            <a:ext cx="6764020" cy="4847802"/>
          </a:xfrm>
          <a:prstGeom prst="rect">
            <a:avLst/>
          </a:prstGeom>
        </p:spPr>
      </p:pic>
    </p:spTree>
    <p:extLst>
      <p:ext uri="{BB962C8B-B14F-4D97-AF65-F5344CB8AC3E}">
        <p14:creationId xmlns:p14="http://schemas.microsoft.com/office/powerpoint/2010/main" val="4148328369"/>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3A0DE-9A93-DC48-3D97-14B60EF482CB}"/>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70FCE94-8EBA-21F7-3D84-CE7D7E5257EA}"/>
              </a:ext>
            </a:extLst>
          </p:cNvPr>
          <p:cNvSpPr>
            <a:spLocks noGrp="1"/>
          </p:cNvSpPr>
          <p:nvPr>
            <p:ph idx="1"/>
          </p:nvPr>
        </p:nvSpPr>
        <p:spPr>
          <a:xfrm>
            <a:off x="407368" y="188640"/>
            <a:ext cx="11593288" cy="5472112"/>
          </a:xfrm>
        </p:spPr>
        <p:txBody>
          <a:bodyPr/>
          <a:lstStyle/>
          <a:p>
            <a:pPr marL="0" indent="0">
              <a:lnSpc>
                <a:spcPct val="150000"/>
              </a:lnSpc>
            </a:pPr>
            <a:r>
              <a:rPr lang="nl-NL" u="sng" dirty="0"/>
              <a:t>De rooms-katholieke leer</a:t>
            </a:r>
            <a:r>
              <a:rPr lang="nl-NL" dirty="0"/>
              <a:t>:</a:t>
            </a:r>
          </a:p>
          <a:p>
            <a:pPr marL="0" indent="0">
              <a:lnSpc>
                <a:spcPct val="150000"/>
              </a:lnSpc>
            </a:pPr>
            <a:endParaRPr lang="nl-NL" dirty="0"/>
          </a:p>
          <a:p>
            <a:pPr marL="0" indent="0">
              <a:lnSpc>
                <a:spcPct val="150000"/>
              </a:lnSpc>
            </a:pPr>
            <a:r>
              <a:rPr lang="nl-NL" dirty="0"/>
              <a:t>In de Eucharistie moet</a:t>
            </a:r>
          </a:p>
          <a:p>
            <a:pPr marL="0" indent="0">
              <a:lnSpc>
                <a:spcPct val="150000"/>
              </a:lnSpc>
            </a:pPr>
            <a:r>
              <a:rPr lang="nl-NL" dirty="0"/>
              <a:t>het offer van Jezus Christus</a:t>
            </a:r>
          </a:p>
          <a:p>
            <a:pPr marL="0" indent="0">
              <a:lnSpc>
                <a:spcPct val="150000"/>
              </a:lnSpc>
            </a:pPr>
            <a:r>
              <a:rPr lang="nl-NL" dirty="0"/>
              <a:t>aan het kruis telkens weer</a:t>
            </a:r>
          </a:p>
          <a:p>
            <a:pPr marL="0" indent="0">
              <a:lnSpc>
                <a:spcPct val="150000"/>
              </a:lnSpc>
            </a:pPr>
            <a:r>
              <a:rPr lang="nl-NL" i="1" dirty="0"/>
              <a:t>herhaald</a:t>
            </a:r>
            <a:r>
              <a:rPr lang="nl-NL" dirty="0"/>
              <a:t> worden.</a:t>
            </a:r>
          </a:p>
          <a:p>
            <a:pPr marL="0" indent="0">
              <a:lnSpc>
                <a:spcPct val="150000"/>
              </a:lnSpc>
            </a:pPr>
            <a:r>
              <a:rPr lang="nl-NL" dirty="0"/>
              <a:t>Anders krijg je geen vergeving</a:t>
            </a:r>
          </a:p>
          <a:p>
            <a:pPr marL="0" indent="0">
              <a:lnSpc>
                <a:spcPct val="150000"/>
              </a:lnSpc>
            </a:pPr>
            <a:r>
              <a:rPr lang="nl-NL" dirty="0"/>
              <a:t>van al je zonden.</a:t>
            </a:r>
          </a:p>
        </p:txBody>
      </p:sp>
      <p:pic>
        <p:nvPicPr>
          <p:cNvPr id="4" name="Afbeelding 3">
            <a:extLst>
              <a:ext uri="{FF2B5EF4-FFF2-40B4-BE49-F238E27FC236}">
                <a16:creationId xmlns:a16="http://schemas.microsoft.com/office/drawing/2014/main" id="{0BCBAF3F-D83C-E709-BEF0-313566A448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7981" y="21358"/>
            <a:ext cx="6764020" cy="4847802"/>
          </a:xfrm>
          <a:prstGeom prst="rect">
            <a:avLst/>
          </a:prstGeom>
        </p:spPr>
      </p:pic>
    </p:spTree>
    <p:extLst>
      <p:ext uri="{BB962C8B-B14F-4D97-AF65-F5344CB8AC3E}">
        <p14:creationId xmlns:p14="http://schemas.microsoft.com/office/powerpoint/2010/main" val="55166269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C3FF8-6C1E-0FCF-8C03-AAE78C28C8D9}"/>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6E4ED992-DFC7-507F-D37D-DA89D85354FB}"/>
              </a:ext>
            </a:extLst>
          </p:cNvPr>
          <p:cNvSpPr>
            <a:spLocks noGrp="1"/>
          </p:cNvSpPr>
          <p:nvPr>
            <p:ph idx="1"/>
          </p:nvPr>
        </p:nvSpPr>
        <p:spPr>
          <a:xfrm>
            <a:off x="407368" y="188640"/>
            <a:ext cx="11593288" cy="5472112"/>
          </a:xfrm>
        </p:spPr>
        <p:txBody>
          <a:bodyPr/>
          <a:lstStyle/>
          <a:p>
            <a:pPr marL="0" indent="0">
              <a:lnSpc>
                <a:spcPct val="150000"/>
              </a:lnSpc>
            </a:pPr>
            <a:r>
              <a:rPr lang="nl-NL" u="sng" dirty="0"/>
              <a:t>De catechismus</a:t>
            </a:r>
            <a:r>
              <a:rPr lang="nl-NL" dirty="0"/>
              <a:t>:</a:t>
            </a:r>
          </a:p>
          <a:p>
            <a:pPr marL="0" indent="0">
              <a:lnSpc>
                <a:spcPct val="150000"/>
              </a:lnSpc>
            </a:pPr>
            <a:endParaRPr lang="nl-NL" dirty="0"/>
          </a:p>
          <a:p>
            <a:pPr marL="0" indent="0">
              <a:lnSpc>
                <a:spcPct val="150000"/>
              </a:lnSpc>
            </a:pPr>
            <a:r>
              <a:rPr lang="nl-NL" dirty="0"/>
              <a:t>In het Avondmaal </a:t>
            </a:r>
          </a:p>
          <a:p>
            <a:pPr marL="0" indent="0">
              <a:lnSpc>
                <a:spcPct val="150000"/>
              </a:lnSpc>
            </a:pPr>
            <a:r>
              <a:rPr lang="nl-NL" dirty="0"/>
              <a:t>is Jezus Christus</a:t>
            </a:r>
          </a:p>
          <a:p>
            <a:pPr marL="0" indent="0">
              <a:lnSpc>
                <a:spcPct val="150000"/>
              </a:lnSpc>
            </a:pPr>
            <a:r>
              <a:rPr lang="nl-NL" dirty="0"/>
              <a:t>geestelijk bij jou aanwezig</a:t>
            </a:r>
          </a:p>
          <a:p>
            <a:pPr marL="0" indent="0">
              <a:lnSpc>
                <a:spcPct val="150000"/>
              </a:lnSpc>
            </a:pPr>
            <a:r>
              <a:rPr lang="nl-NL" dirty="0"/>
              <a:t>door zijn Heilige Geest. </a:t>
            </a:r>
          </a:p>
          <a:p>
            <a:pPr marL="0" indent="0">
              <a:lnSpc>
                <a:spcPct val="150000"/>
              </a:lnSpc>
            </a:pPr>
            <a:r>
              <a:rPr lang="nl-NL" dirty="0"/>
              <a:t>We aanbidden Hem</a:t>
            </a:r>
          </a:p>
          <a:p>
            <a:pPr marL="0" indent="0">
              <a:lnSpc>
                <a:spcPct val="150000"/>
              </a:lnSpc>
            </a:pPr>
            <a:r>
              <a:rPr lang="nl-NL" dirty="0"/>
              <a:t>als onze Koning in de hemel.</a:t>
            </a:r>
          </a:p>
        </p:txBody>
      </p:sp>
      <p:pic>
        <p:nvPicPr>
          <p:cNvPr id="4" name="Afbeelding 3">
            <a:extLst>
              <a:ext uri="{FF2B5EF4-FFF2-40B4-BE49-F238E27FC236}">
                <a16:creationId xmlns:a16="http://schemas.microsoft.com/office/drawing/2014/main" id="{B2AC97D4-016D-9D0C-3FE7-B32D93DF6E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7981" y="21358"/>
            <a:ext cx="6764020" cy="4847802"/>
          </a:xfrm>
          <a:prstGeom prst="rect">
            <a:avLst/>
          </a:prstGeom>
        </p:spPr>
      </p:pic>
    </p:spTree>
    <p:extLst>
      <p:ext uri="{BB962C8B-B14F-4D97-AF65-F5344CB8AC3E}">
        <p14:creationId xmlns:p14="http://schemas.microsoft.com/office/powerpoint/2010/main" val="130590696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1D7176-8620-D135-D9DD-B47DDEC11933}"/>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63B4F482-45AD-DFBA-E7F0-0352D359FAD4}"/>
              </a:ext>
            </a:extLst>
          </p:cNvPr>
          <p:cNvSpPr>
            <a:spLocks noGrp="1"/>
          </p:cNvSpPr>
          <p:nvPr>
            <p:ph idx="1"/>
          </p:nvPr>
        </p:nvSpPr>
        <p:spPr>
          <a:xfrm>
            <a:off x="407368" y="188640"/>
            <a:ext cx="11593288" cy="5472112"/>
          </a:xfrm>
        </p:spPr>
        <p:txBody>
          <a:bodyPr/>
          <a:lstStyle/>
          <a:p>
            <a:pPr marL="0" indent="0">
              <a:lnSpc>
                <a:spcPct val="150000"/>
              </a:lnSpc>
            </a:pPr>
            <a:r>
              <a:rPr lang="nl-NL" u="sng" dirty="0"/>
              <a:t>De rooms-katholieke leer</a:t>
            </a:r>
            <a:r>
              <a:rPr lang="nl-NL" dirty="0"/>
              <a:t>:</a:t>
            </a:r>
          </a:p>
          <a:p>
            <a:pPr marL="0" indent="0">
              <a:lnSpc>
                <a:spcPct val="150000"/>
              </a:lnSpc>
            </a:pPr>
            <a:endParaRPr lang="nl-NL" dirty="0"/>
          </a:p>
          <a:p>
            <a:pPr marL="0" indent="0">
              <a:lnSpc>
                <a:spcPct val="150000"/>
              </a:lnSpc>
            </a:pPr>
            <a:r>
              <a:rPr lang="nl-NL" dirty="0"/>
              <a:t>In de Eucharistie</a:t>
            </a:r>
          </a:p>
          <a:p>
            <a:pPr marL="0" indent="0">
              <a:lnSpc>
                <a:spcPct val="150000"/>
              </a:lnSpc>
            </a:pPr>
            <a:r>
              <a:rPr lang="nl-NL" dirty="0"/>
              <a:t>is Jezus Christus</a:t>
            </a:r>
          </a:p>
          <a:p>
            <a:pPr marL="0" indent="0">
              <a:lnSpc>
                <a:spcPct val="150000"/>
              </a:lnSpc>
            </a:pPr>
            <a:r>
              <a:rPr lang="nl-NL" dirty="0"/>
              <a:t>lichamelijk aanwezig </a:t>
            </a:r>
          </a:p>
          <a:p>
            <a:pPr marL="0" indent="0">
              <a:lnSpc>
                <a:spcPct val="150000"/>
              </a:lnSpc>
            </a:pPr>
            <a:r>
              <a:rPr lang="nl-NL" dirty="0"/>
              <a:t>in het brood en de wijn. </a:t>
            </a:r>
          </a:p>
          <a:p>
            <a:pPr marL="0" indent="0">
              <a:lnSpc>
                <a:spcPct val="150000"/>
              </a:lnSpc>
            </a:pPr>
            <a:r>
              <a:rPr lang="nl-NL" dirty="0"/>
              <a:t>We aanbidden Hem</a:t>
            </a:r>
          </a:p>
          <a:p>
            <a:pPr marL="0" indent="0">
              <a:lnSpc>
                <a:spcPct val="150000"/>
              </a:lnSpc>
            </a:pPr>
            <a:r>
              <a:rPr lang="nl-NL" dirty="0"/>
              <a:t>zoals Hij tastbaar aanwezig </a:t>
            </a:r>
          </a:p>
          <a:p>
            <a:pPr marL="0" indent="0">
              <a:lnSpc>
                <a:spcPct val="150000"/>
              </a:lnSpc>
            </a:pPr>
            <a:r>
              <a:rPr lang="nl-NL" dirty="0"/>
              <a:t>is in brood en wijn.</a:t>
            </a:r>
          </a:p>
        </p:txBody>
      </p:sp>
      <p:pic>
        <p:nvPicPr>
          <p:cNvPr id="4" name="Afbeelding 3">
            <a:extLst>
              <a:ext uri="{FF2B5EF4-FFF2-40B4-BE49-F238E27FC236}">
                <a16:creationId xmlns:a16="http://schemas.microsoft.com/office/drawing/2014/main" id="{7377BF7A-3292-7C5F-6AD1-163DA8DC5F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7981" y="21358"/>
            <a:ext cx="6764020" cy="4847802"/>
          </a:xfrm>
          <a:prstGeom prst="rect">
            <a:avLst/>
          </a:prstGeom>
        </p:spPr>
      </p:pic>
    </p:spTree>
    <p:extLst>
      <p:ext uri="{BB962C8B-B14F-4D97-AF65-F5344CB8AC3E}">
        <p14:creationId xmlns:p14="http://schemas.microsoft.com/office/powerpoint/2010/main" val="3058430858"/>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ED9F4-EF5B-BA8A-4A3C-B0F3C100D9E0}"/>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BA7AB64C-6917-E00F-C9A5-B9B60449E1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7981" y="21358"/>
            <a:ext cx="6764020" cy="4847802"/>
          </a:xfrm>
          <a:prstGeom prst="rect">
            <a:avLst/>
          </a:prstGeom>
        </p:spPr>
      </p:pic>
      <p:sp>
        <p:nvSpPr>
          <p:cNvPr id="3" name="Tijdelijke aanduiding voor inhoud 2">
            <a:extLst>
              <a:ext uri="{FF2B5EF4-FFF2-40B4-BE49-F238E27FC236}">
                <a16:creationId xmlns:a16="http://schemas.microsoft.com/office/drawing/2014/main" id="{C8002801-C718-AF1D-FCFC-F4F2512D1DF2}"/>
              </a:ext>
            </a:extLst>
          </p:cNvPr>
          <p:cNvSpPr>
            <a:spLocks noGrp="1"/>
          </p:cNvSpPr>
          <p:nvPr>
            <p:ph idx="1"/>
          </p:nvPr>
        </p:nvSpPr>
        <p:spPr>
          <a:xfrm>
            <a:off x="407368" y="188640"/>
            <a:ext cx="11593288" cy="5472112"/>
          </a:xfrm>
        </p:spPr>
        <p:txBody>
          <a:bodyPr/>
          <a:lstStyle/>
          <a:p>
            <a:pPr marL="0" indent="0">
              <a:lnSpc>
                <a:spcPct val="150000"/>
              </a:lnSpc>
            </a:pPr>
            <a:r>
              <a:rPr lang="nl-NL" u="sng" dirty="0"/>
              <a:t>De kern van het probleem</a:t>
            </a:r>
            <a:r>
              <a:rPr lang="nl-NL" dirty="0"/>
              <a:t>:</a:t>
            </a:r>
          </a:p>
          <a:p>
            <a:pPr marL="0" indent="0">
              <a:lnSpc>
                <a:spcPct val="150000"/>
              </a:lnSpc>
            </a:pPr>
            <a:endParaRPr lang="nl-NL" dirty="0"/>
          </a:p>
          <a:p>
            <a:pPr>
              <a:lnSpc>
                <a:spcPct val="150000"/>
              </a:lnSpc>
            </a:pPr>
            <a:r>
              <a:rPr lang="nl-NL" dirty="0"/>
              <a:t>Gereformeerden veroordelen</a:t>
            </a:r>
          </a:p>
          <a:p>
            <a:pPr>
              <a:lnSpc>
                <a:spcPct val="150000"/>
              </a:lnSpc>
            </a:pPr>
            <a:r>
              <a:rPr lang="nl-NL" dirty="0"/>
              <a:t>rooms-katholieke gelovigen</a:t>
            </a:r>
          </a:p>
          <a:p>
            <a:pPr>
              <a:lnSpc>
                <a:spcPct val="150000"/>
              </a:lnSpc>
            </a:pPr>
            <a:r>
              <a:rPr lang="nl-NL" dirty="0"/>
              <a:t>niet als vervloekte ketters.</a:t>
            </a:r>
          </a:p>
          <a:p>
            <a:pPr>
              <a:lnSpc>
                <a:spcPct val="150000"/>
              </a:lnSpc>
            </a:pPr>
            <a:r>
              <a:rPr lang="nl-NL" dirty="0"/>
              <a:t>Ook wordt niet aan hun goede </a:t>
            </a:r>
          </a:p>
          <a:p>
            <a:pPr>
              <a:lnSpc>
                <a:spcPct val="150000"/>
              </a:lnSpc>
            </a:pPr>
            <a:r>
              <a:rPr lang="nl-NL" dirty="0"/>
              <a:t>intenties getwijfeld.</a:t>
            </a:r>
          </a:p>
          <a:p>
            <a:pPr>
              <a:lnSpc>
                <a:spcPct val="150000"/>
              </a:lnSpc>
            </a:pPr>
            <a:r>
              <a:rPr lang="nl-NL" dirty="0"/>
              <a:t>Maar als je het vanuit de Bijbel</a:t>
            </a:r>
          </a:p>
          <a:p>
            <a:pPr>
              <a:lnSpc>
                <a:spcPct val="150000"/>
              </a:lnSpc>
            </a:pPr>
            <a:r>
              <a:rPr lang="nl-NL" dirty="0"/>
              <a:t>bekijkt, is er </a:t>
            </a:r>
            <a:r>
              <a:rPr lang="nl-NL" i="1" cap="small" dirty="0"/>
              <a:t>in de grond van de zaak </a:t>
            </a:r>
          </a:p>
          <a:p>
            <a:pPr>
              <a:lnSpc>
                <a:spcPct val="150000"/>
              </a:lnSpc>
            </a:pPr>
            <a:r>
              <a:rPr lang="nl-NL" dirty="0"/>
              <a:t>iets grondig mis met jullie manier van Avondmaal-vieren.</a:t>
            </a:r>
          </a:p>
        </p:txBody>
      </p:sp>
    </p:spTree>
    <p:extLst>
      <p:ext uri="{BB962C8B-B14F-4D97-AF65-F5344CB8AC3E}">
        <p14:creationId xmlns:p14="http://schemas.microsoft.com/office/powerpoint/2010/main" val="3316347312"/>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C4950-B171-613D-0A71-3783BB6FFA2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B5EB7FF-AEDC-37EC-00CA-7D5562DB73EE}"/>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id="{0FC72374-B722-6189-FE26-4691EEE80C43}"/>
              </a:ext>
            </a:extLst>
          </p:cNvPr>
          <p:cNvSpPr>
            <a:spLocks noGrp="1"/>
          </p:cNvSpPr>
          <p:nvPr>
            <p:ph idx="1"/>
          </p:nvPr>
        </p:nvSpPr>
        <p:spPr>
          <a:xfrm>
            <a:off x="335360" y="432594"/>
            <a:ext cx="10800704" cy="5472112"/>
          </a:xfrm>
        </p:spPr>
        <p:txBody>
          <a:bodyPr/>
          <a:lstStyle/>
          <a:p>
            <a:pPr>
              <a:lnSpc>
                <a:spcPct val="150000"/>
              </a:lnSpc>
            </a:pPr>
            <a:r>
              <a:rPr lang="nl-NL" b="1" dirty="0"/>
              <a:t>Dokter Jezus schrijft aan al Gods kinderen </a:t>
            </a:r>
          </a:p>
          <a:p>
            <a:pPr>
              <a:lnSpc>
                <a:spcPct val="150000"/>
              </a:lnSpc>
            </a:pPr>
            <a:r>
              <a:rPr lang="nl-NL" b="1" dirty="0"/>
              <a:t>het Avondmaal als </a:t>
            </a:r>
            <a:r>
              <a:rPr lang="nl-NL" b="1" dirty="0" err="1"/>
              <a:t>geloofsmedijcijn</a:t>
            </a:r>
            <a:r>
              <a:rPr lang="nl-NL" b="1" dirty="0"/>
              <a:t> voor</a:t>
            </a:r>
            <a:endParaRPr lang="nl-NL" dirty="0"/>
          </a:p>
          <a:p>
            <a:pPr lvl="0">
              <a:lnSpc>
                <a:spcPct val="150000"/>
              </a:lnSpc>
            </a:pPr>
            <a:r>
              <a:rPr lang="nl-NL" dirty="0"/>
              <a:t>1/ In het Avondmaal laat Hij </a:t>
            </a:r>
          </a:p>
          <a:p>
            <a:pPr lvl="0">
              <a:lnSpc>
                <a:spcPct val="150000"/>
              </a:lnSpc>
            </a:pPr>
            <a:r>
              <a:rPr lang="nl-NL" dirty="0"/>
              <a:t>	zien wat Hij voor jou en mij </a:t>
            </a:r>
          </a:p>
          <a:p>
            <a:pPr lvl="0">
              <a:lnSpc>
                <a:spcPct val="150000"/>
              </a:lnSpc>
            </a:pPr>
            <a:r>
              <a:rPr lang="nl-NL" dirty="0"/>
              <a:t>	bereikt heeft.</a:t>
            </a:r>
          </a:p>
          <a:p>
            <a:pPr lvl="0">
              <a:lnSpc>
                <a:spcPct val="150000"/>
              </a:lnSpc>
            </a:pPr>
            <a:r>
              <a:rPr lang="nl-NL" u="sng" dirty="0"/>
              <a:t>2/ Aan het Avondmaal laat Hij </a:t>
            </a:r>
          </a:p>
          <a:p>
            <a:pPr lvl="0">
              <a:lnSpc>
                <a:spcPct val="150000"/>
              </a:lnSpc>
            </a:pPr>
            <a:r>
              <a:rPr lang="nl-NL" dirty="0"/>
              <a:t>	</a:t>
            </a:r>
            <a:r>
              <a:rPr lang="nl-NL" u="sng" dirty="0"/>
              <a:t>mensen toe die erkennen </a:t>
            </a:r>
          </a:p>
          <a:p>
            <a:pPr lvl="0">
              <a:lnSpc>
                <a:spcPct val="150000"/>
              </a:lnSpc>
            </a:pPr>
            <a:r>
              <a:rPr lang="nl-NL" dirty="0"/>
              <a:t>	</a:t>
            </a:r>
            <a:r>
              <a:rPr lang="nl-NL" u="sng" dirty="0"/>
              <a:t>dat ze patiënt zijn</a:t>
            </a:r>
          </a:p>
          <a:p>
            <a:pPr>
              <a:lnSpc>
                <a:spcPct val="150000"/>
              </a:lnSpc>
            </a:pPr>
            <a:endParaRPr lang="nl-NL" dirty="0"/>
          </a:p>
        </p:txBody>
      </p:sp>
      <p:pic>
        <p:nvPicPr>
          <p:cNvPr id="5" name="Afbeelding 4">
            <a:extLst>
              <a:ext uri="{FF2B5EF4-FFF2-40B4-BE49-F238E27FC236}">
                <a16:creationId xmlns:a16="http://schemas.microsoft.com/office/drawing/2014/main" id="{BE17524F-452D-F3A7-4496-033E13D29A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5920" y="1951181"/>
            <a:ext cx="6816080" cy="4885114"/>
          </a:xfrm>
          <a:prstGeom prst="rect">
            <a:avLst/>
          </a:prstGeom>
        </p:spPr>
      </p:pic>
    </p:spTree>
    <p:extLst>
      <p:ext uri="{BB962C8B-B14F-4D97-AF65-F5344CB8AC3E}">
        <p14:creationId xmlns:p14="http://schemas.microsoft.com/office/powerpoint/2010/main" val="910787875"/>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AD2DA-2602-C3CC-44B6-A0582875321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D18BAAD-21C3-A7CD-87E3-C9BEF7CA4108}"/>
              </a:ext>
            </a:extLst>
          </p:cNvPr>
          <p:cNvSpPr>
            <a:spLocks noGrp="1"/>
          </p:cNvSpPr>
          <p:nvPr>
            <p:ph type="title"/>
          </p:nvPr>
        </p:nvSpPr>
        <p:spPr>
          <a:xfrm>
            <a:off x="407368" y="115888"/>
            <a:ext cx="11189320" cy="633412"/>
          </a:xfrm>
        </p:spPr>
        <p:txBody>
          <a:bodyPr/>
          <a:lstStyle/>
          <a:p>
            <a:r>
              <a:rPr lang="nl-NL" b="1" dirty="0"/>
              <a:t>Zondag 30 vr. + a. 81</a:t>
            </a:r>
          </a:p>
        </p:txBody>
      </p:sp>
      <p:sp>
        <p:nvSpPr>
          <p:cNvPr id="3" name="Tijdelijke aanduiding voor inhoud 2">
            <a:extLst>
              <a:ext uri="{FF2B5EF4-FFF2-40B4-BE49-F238E27FC236}">
                <a16:creationId xmlns:a16="http://schemas.microsoft.com/office/drawing/2014/main" id="{305DEED9-7802-B421-9645-17CFD47BFA62}"/>
              </a:ext>
            </a:extLst>
          </p:cNvPr>
          <p:cNvSpPr>
            <a:spLocks noGrp="1"/>
          </p:cNvSpPr>
          <p:nvPr>
            <p:ph idx="1"/>
          </p:nvPr>
        </p:nvSpPr>
        <p:spPr>
          <a:xfrm>
            <a:off x="407368" y="836613"/>
            <a:ext cx="11593288" cy="5472112"/>
          </a:xfrm>
        </p:spPr>
        <p:txBody>
          <a:bodyPr/>
          <a:lstStyle/>
          <a:p>
            <a:pPr>
              <a:lnSpc>
                <a:spcPct val="130000"/>
              </a:lnSpc>
            </a:pPr>
            <a:r>
              <a:rPr lang="nl-NL" dirty="0"/>
              <a:t>Voor wie is het Avondmaal van de Here </a:t>
            </a:r>
          </a:p>
          <a:p>
            <a:pPr>
              <a:lnSpc>
                <a:spcPct val="130000"/>
              </a:lnSpc>
            </a:pPr>
            <a:r>
              <a:rPr lang="nl-NL" dirty="0"/>
              <a:t>ingesteld?</a:t>
            </a:r>
          </a:p>
          <a:p>
            <a:pPr>
              <a:lnSpc>
                <a:spcPct val="130000"/>
              </a:lnSpc>
            </a:pPr>
            <a:r>
              <a:rPr lang="nl-NL" dirty="0"/>
              <a:t> </a:t>
            </a:r>
          </a:p>
          <a:p>
            <a:pPr>
              <a:lnSpc>
                <a:spcPct val="130000"/>
              </a:lnSpc>
            </a:pPr>
            <a:r>
              <a:rPr lang="nl-NL" dirty="0"/>
              <a:t>Voor hen die om hun zonden een afkeer </a:t>
            </a:r>
          </a:p>
          <a:p>
            <a:pPr>
              <a:lnSpc>
                <a:spcPct val="130000"/>
              </a:lnSpc>
            </a:pPr>
            <a:r>
              <a:rPr lang="nl-NL" dirty="0"/>
              <a:t>van zichzelf hebben en toch vertrouwen </a:t>
            </a:r>
          </a:p>
          <a:p>
            <a:pPr>
              <a:lnSpc>
                <a:spcPct val="130000"/>
              </a:lnSpc>
            </a:pPr>
            <a:r>
              <a:rPr lang="nl-NL" dirty="0"/>
              <a:t>dat deze hun om Christus' wil vergeven zijn, en dat ook de overblijven-</a:t>
            </a:r>
          </a:p>
          <a:p>
            <a:pPr>
              <a:lnSpc>
                <a:spcPct val="130000"/>
              </a:lnSpc>
            </a:pPr>
            <a:r>
              <a:rPr lang="nl-NL" dirty="0"/>
              <a:t>de zwakheid door zijn lijden en sterven bedekt is; die ook begeren hoe </a:t>
            </a:r>
          </a:p>
          <a:p>
            <a:pPr>
              <a:lnSpc>
                <a:spcPct val="130000"/>
              </a:lnSpc>
            </a:pPr>
            <a:r>
              <a:rPr lang="nl-NL" dirty="0"/>
              <a:t>langer hoe meer hun geloof te sterken en hun leven te beteren.</a:t>
            </a:r>
          </a:p>
          <a:p>
            <a:pPr>
              <a:lnSpc>
                <a:spcPct val="130000"/>
              </a:lnSpc>
            </a:pPr>
            <a:r>
              <a:rPr lang="nl-NL" dirty="0"/>
              <a:t>Maar de huichelaars en zij die zich niet van harte tot God bekeren, </a:t>
            </a:r>
          </a:p>
          <a:p>
            <a:pPr>
              <a:lnSpc>
                <a:spcPct val="130000"/>
              </a:lnSpc>
            </a:pPr>
            <a:r>
              <a:rPr lang="nl-NL" dirty="0"/>
              <a:t>halen door hun eten en drinken een oordeel over zich.</a:t>
            </a:r>
          </a:p>
        </p:txBody>
      </p:sp>
      <p:pic>
        <p:nvPicPr>
          <p:cNvPr id="4" name="Afbeelding 3">
            <a:extLst>
              <a:ext uri="{FF2B5EF4-FFF2-40B4-BE49-F238E27FC236}">
                <a16:creationId xmlns:a16="http://schemas.microsoft.com/office/drawing/2014/main" id="{7AF18F93-494D-951A-B3C9-A9270B3D5E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6943" y="21358"/>
            <a:ext cx="4955057" cy="3551311"/>
          </a:xfrm>
          <a:prstGeom prst="rect">
            <a:avLst/>
          </a:prstGeom>
        </p:spPr>
      </p:pic>
    </p:spTree>
    <p:extLst>
      <p:ext uri="{BB962C8B-B14F-4D97-AF65-F5344CB8AC3E}">
        <p14:creationId xmlns:p14="http://schemas.microsoft.com/office/powerpoint/2010/main" val="43444752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A8394-3930-AFD3-822B-AFF67650262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3D212EE-5B2B-15A1-E249-4F2A25B291C7}"/>
              </a:ext>
            </a:extLst>
          </p:cNvPr>
          <p:cNvSpPr>
            <a:spLocks noGrp="1"/>
          </p:cNvSpPr>
          <p:nvPr>
            <p:ph type="title"/>
          </p:nvPr>
        </p:nvSpPr>
        <p:spPr>
          <a:xfrm>
            <a:off x="407368" y="115888"/>
            <a:ext cx="11189320" cy="633412"/>
          </a:xfrm>
        </p:spPr>
        <p:txBody>
          <a:bodyPr/>
          <a:lstStyle/>
          <a:p>
            <a:r>
              <a:rPr lang="nl-NL" b="1" dirty="0"/>
              <a:t>Zondag 30 vr. + a. 82</a:t>
            </a:r>
          </a:p>
        </p:txBody>
      </p:sp>
      <p:sp>
        <p:nvSpPr>
          <p:cNvPr id="3" name="Tijdelijke aanduiding voor inhoud 2">
            <a:extLst>
              <a:ext uri="{FF2B5EF4-FFF2-40B4-BE49-F238E27FC236}">
                <a16:creationId xmlns:a16="http://schemas.microsoft.com/office/drawing/2014/main" id="{2B896AA2-0807-B4BA-0CE0-992990D26ACD}"/>
              </a:ext>
            </a:extLst>
          </p:cNvPr>
          <p:cNvSpPr>
            <a:spLocks noGrp="1"/>
          </p:cNvSpPr>
          <p:nvPr>
            <p:ph idx="1"/>
          </p:nvPr>
        </p:nvSpPr>
        <p:spPr>
          <a:xfrm>
            <a:off x="407368" y="836613"/>
            <a:ext cx="11784632" cy="5472112"/>
          </a:xfrm>
        </p:spPr>
        <p:txBody>
          <a:bodyPr/>
          <a:lstStyle/>
          <a:p>
            <a:pPr>
              <a:lnSpc>
                <a:spcPct val="130000"/>
              </a:lnSpc>
            </a:pPr>
            <a:r>
              <a:rPr lang="nl-NL" dirty="0"/>
              <a:t>Mag men ook hen tot dit avondmaal </a:t>
            </a:r>
          </a:p>
          <a:p>
            <a:pPr>
              <a:lnSpc>
                <a:spcPct val="130000"/>
              </a:lnSpc>
            </a:pPr>
            <a:r>
              <a:rPr lang="nl-NL" dirty="0"/>
              <a:t>toelaten die zich door hun belijdenis </a:t>
            </a:r>
          </a:p>
          <a:p>
            <a:pPr>
              <a:lnSpc>
                <a:spcPct val="130000"/>
              </a:lnSpc>
            </a:pPr>
            <a:r>
              <a:rPr lang="nl-NL" dirty="0"/>
              <a:t>en leven als ongelovigen en goddelozen </a:t>
            </a:r>
          </a:p>
          <a:p>
            <a:pPr>
              <a:lnSpc>
                <a:spcPct val="130000"/>
              </a:lnSpc>
            </a:pPr>
            <a:r>
              <a:rPr lang="nl-NL" dirty="0"/>
              <a:t>doen kennen?</a:t>
            </a:r>
          </a:p>
          <a:p>
            <a:pPr>
              <a:lnSpc>
                <a:spcPct val="130000"/>
              </a:lnSpc>
            </a:pPr>
            <a:endParaRPr lang="nl-NL" dirty="0"/>
          </a:p>
          <a:p>
            <a:pPr>
              <a:lnSpc>
                <a:spcPct val="130000"/>
              </a:lnSpc>
            </a:pPr>
            <a:r>
              <a:rPr lang="nl-NL" dirty="0"/>
              <a:t>Nee, want op deze wijze wordt Gods verbond ontheiligd en zijn toorn </a:t>
            </a:r>
          </a:p>
          <a:p>
            <a:pPr>
              <a:lnSpc>
                <a:spcPct val="130000"/>
              </a:lnSpc>
            </a:pPr>
            <a:r>
              <a:rPr lang="nl-NL" dirty="0"/>
              <a:t>over de hele gemeente opgewekt. Daarom is de christelijke kerk volgens </a:t>
            </a:r>
          </a:p>
          <a:p>
            <a:pPr>
              <a:lnSpc>
                <a:spcPct val="130000"/>
              </a:lnSpc>
            </a:pPr>
            <a:r>
              <a:rPr lang="nl-NL" dirty="0"/>
              <a:t>het bevel van Christus en van zijn apostelen verplicht om allen die zich</a:t>
            </a:r>
          </a:p>
          <a:p>
            <a:pPr>
              <a:lnSpc>
                <a:spcPct val="130000"/>
              </a:lnSpc>
            </a:pPr>
            <a:r>
              <a:rPr lang="nl-NL" dirty="0"/>
              <a:t>als ongelovigen en goddelozen doen kennen, door de sleutels van het </a:t>
            </a:r>
          </a:p>
          <a:p>
            <a:pPr>
              <a:lnSpc>
                <a:spcPct val="130000"/>
              </a:lnSpc>
            </a:pPr>
            <a:r>
              <a:rPr lang="nl-NL" dirty="0"/>
              <a:t>koninkrijk der hemelen buiten te sluiten, totdat zij hun leven beteren.</a:t>
            </a:r>
          </a:p>
        </p:txBody>
      </p:sp>
      <p:pic>
        <p:nvPicPr>
          <p:cNvPr id="4" name="Afbeelding 3">
            <a:extLst>
              <a:ext uri="{FF2B5EF4-FFF2-40B4-BE49-F238E27FC236}">
                <a16:creationId xmlns:a16="http://schemas.microsoft.com/office/drawing/2014/main" id="{A37A9A19-2E21-776E-3A48-FB70DF21F2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6943" y="21358"/>
            <a:ext cx="4955057" cy="3551311"/>
          </a:xfrm>
          <a:prstGeom prst="rect">
            <a:avLst/>
          </a:prstGeom>
        </p:spPr>
      </p:pic>
    </p:spTree>
    <p:extLst>
      <p:ext uri="{BB962C8B-B14F-4D97-AF65-F5344CB8AC3E}">
        <p14:creationId xmlns:p14="http://schemas.microsoft.com/office/powerpoint/2010/main" val="1441632857"/>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585EAE-78FB-A588-5A7A-AD39238C134F}"/>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DD1EDD36-7765-A559-E91F-44B39249DFC1}"/>
              </a:ext>
            </a:extLst>
          </p:cNvPr>
          <p:cNvSpPr>
            <a:spLocks noGrp="1"/>
          </p:cNvSpPr>
          <p:nvPr>
            <p:ph idx="1"/>
          </p:nvPr>
        </p:nvSpPr>
        <p:spPr/>
        <p:txBody>
          <a:bodyPr/>
          <a:lstStyle/>
          <a:p>
            <a:endParaRPr lang="nl-NL"/>
          </a:p>
        </p:txBody>
      </p:sp>
    </p:spTree>
    <p:extLst>
      <p:ext uri="{BB962C8B-B14F-4D97-AF65-F5344CB8AC3E}">
        <p14:creationId xmlns:p14="http://schemas.microsoft.com/office/powerpoint/2010/main" val="4090416196"/>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0877B-20D9-D1BA-C273-5EE8F7C6AE5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BE60F48-4B77-C381-8039-EE7EB01F7417}"/>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id="{2C6DD68C-90C3-E9DA-EF5B-625115DAD91C}"/>
              </a:ext>
            </a:extLst>
          </p:cNvPr>
          <p:cNvSpPr>
            <a:spLocks noGrp="1"/>
          </p:cNvSpPr>
          <p:nvPr>
            <p:ph idx="1"/>
          </p:nvPr>
        </p:nvSpPr>
        <p:spPr>
          <a:xfrm>
            <a:off x="335360" y="432594"/>
            <a:ext cx="3888432" cy="5472112"/>
          </a:xfrm>
        </p:spPr>
        <p:txBody>
          <a:bodyPr/>
          <a:lstStyle/>
          <a:p>
            <a:pPr>
              <a:lnSpc>
                <a:spcPct val="100000"/>
              </a:lnSpc>
            </a:pPr>
            <a:r>
              <a:rPr lang="nl-NL" dirty="0"/>
              <a:t>DRIE VRAGEN</a:t>
            </a:r>
          </a:p>
          <a:p>
            <a:pPr>
              <a:lnSpc>
                <a:spcPct val="100000"/>
              </a:lnSpc>
            </a:pPr>
            <a:endParaRPr lang="nl-NL" b="1" dirty="0"/>
          </a:p>
          <a:p>
            <a:pPr>
              <a:lnSpc>
                <a:spcPct val="100000"/>
              </a:lnSpc>
            </a:pPr>
            <a:r>
              <a:rPr lang="nl-NL" i="1" dirty="0"/>
              <a:t>1/ Hoe sta ik er </a:t>
            </a:r>
          </a:p>
          <a:p>
            <a:pPr>
              <a:lnSpc>
                <a:spcPct val="100000"/>
              </a:lnSpc>
            </a:pPr>
            <a:r>
              <a:rPr lang="nl-NL" i="1" dirty="0"/>
              <a:t>	zonder God voor?</a:t>
            </a:r>
          </a:p>
          <a:p>
            <a:pPr>
              <a:lnSpc>
                <a:spcPct val="100000"/>
              </a:lnSpc>
            </a:pPr>
            <a:endParaRPr lang="nl-NL" i="1" dirty="0"/>
          </a:p>
          <a:p>
            <a:pPr>
              <a:lnSpc>
                <a:spcPct val="100000"/>
              </a:lnSpc>
            </a:pPr>
            <a:r>
              <a:rPr lang="nl-NL" i="1" dirty="0"/>
              <a:t>2/ Bij wie zoek ik hulp?</a:t>
            </a:r>
          </a:p>
          <a:p>
            <a:pPr>
              <a:lnSpc>
                <a:spcPct val="100000"/>
              </a:lnSpc>
            </a:pPr>
            <a:endParaRPr lang="nl-NL" i="1" dirty="0"/>
          </a:p>
          <a:p>
            <a:pPr>
              <a:lnSpc>
                <a:spcPct val="100000"/>
              </a:lnSpc>
            </a:pPr>
            <a:r>
              <a:rPr lang="nl-NL" i="1" dirty="0"/>
              <a:t>3/ Hoe blijf ik geestelijk gezond?</a:t>
            </a:r>
            <a:endParaRPr lang="nl-NL" dirty="0"/>
          </a:p>
        </p:txBody>
      </p:sp>
      <p:pic>
        <p:nvPicPr>
          <p:cNvPr id="5" name="Afbeelding 4">
            <a:extLst>
              <a:ext uri="{FF2B5EF4-FFF2-40B4-BE49-F238E27FC236}">
                <a16:creationId xmlns:a16="http://schemas.microsoft.com/office/drawing/2014/main" id="{120C1D06-53A9-79A2-809F-8AEE52FFDB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2998" y="0"/>
            <a:ext cx="7899001" cy="5661248"/>
          </a:xfrm>
          <a:prstGeom prst="rect">
            <a:avLst/>
          </a:prstGeom>
        </p:spPr>
      </p:pic>
    </p:spTree>
    <p:extLst>
      <p:ext uri="{BB962C8B-B14F-4D97-AF65-F5344CB8AC3E}">
        <p14:creationId xmlns:p14="http://schemas.microsoft.com/office/powerpoint/2010/main" val="4072445835"/>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4CEBE-F333-DE0F-6413-5A7C59F8269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86577D4-CD6A-8EE7-4214-182CF53A5115}"/>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id="{944F785B-CE54-FDF1-731A-80419169C597}"/>
              </a:ext>
            </a:extLst>
          </p:cNvPr>
          <p:cNvSpPr>
            <a:spLocks noGrp="1"/>
          </p:cNvSpPr>
          <p:nvPr>
            <p:ph idx="1"/>
          </p:nvPr>
        </p:nvSpPr>
        <p:spPr>
          <a:xfrm>
            <a:off x="335360" y="432594"/>
            <a:ext cx="3888432" cy="5472112"/>
          </a:xfrm>
        </p:spPr>
        <p:txBody>
          <a:bodyPr/>
          <a:lstStyle/>
          <a:p>
            <a:pPr>
              <a:lnSpc>
                <a:spcPct val="100000"/>
              </a:lnSpc>
            </a:pPr>
            <a:r>
              <a:rPr lang="nl-NL" dirty="0"/>
              <a:t>Voor mogen niet</a:t>
            </a:r>
          </a:p>
          <a:p>
            <a:pPr>
              <a:lnSpc>
                <a:spcPct val="100000"/>
              </a:lnSpc>
            </a:pPr>
            <a:r>
              <a:rPr lang="nl-NL" dirty="0"/>
              <a:t>aan het Avondmaal</a:t>
            </a:r>
          </a:p>
          <a:p>
            <a:pPr>
              <a:lnSpc>
                <a:spcPct val="100000"/>
              </a:lnSpc>
            </a:pPr>
            <a:r>
              <a:rPr lang="nl-NL" dirty="0"/>
              <a:t>deelnemen?</a:t>
            </a:r>
          </a:p>
          <a:p>
            <a:pPr>
              <a:lnSpc>
                <a:spcPct val="100000"/>
              </a:lnSpc>
            </a:pPr>
            <a:endParaRPr lang="nl-NL" dirty="0"/>
          </a:p>
          <a:p>
            <a:pPr marL="457200" indent="-457200">
              <a:lnSpc>
                <a:spcPct val="100000"/>
              </a:lnSpc>
              <a:buFont typeface="Wingdings" panose="05000000000000000000" pitchFamily="2" charset="2"/>
              <a:buChar char="Ø"/>
            </a:pPr>
            <a:r>
              <a:rPr lang="nl-NL" dirty="0"/>
              <a:t>Huichelaars</a:t>
            </a:r>
          </a:p>
          <a:p>
            <a:pPr marL="0" indent="0">
              <a:lnSpc>
                <a:spcPct val="100000"/>
              </a:lnSpc>
            </a:pPr>
            <a:r>
              <a:rPr lang="nl-NL" dirty="0"/>
              <a:t>	zij krijgen een </a:t>
            </a:r>
          </a:p>
          <a:p>
            <a:pPr marL="0" indent="0">
              <a:lnSpc>
                <a:spcPct val="100000"/>
              </a:lnSpc>
            </a:pPr>
            <a:r>
              <a:rPr lang="nl-NL" dirty="0"/>
              <a:t>    	algemene </a:t>
            </a:r>
          </a:p>
          <a:p>
            <a:pPr marL="0" indent="0">
              <a:lnSpc>
                <a:spcPct val="100000"/>
              </a:lnSpc>
            </a:pPr>
            <a:r>
              <a:rPr lang="nl-NL" dirty="0"/>
              <a:t>	waarschuwing</a:t>
            </a:r>
          </a:p>
          <a:p>
            <a:pPr marL="0" indent="0">
              <a:lnSpc>
                <a:spcPct val="100000"/>
              </a:lnSpc>
            </a:pPr>
            <a:endParaRPr lang="nl-NL" dirty="0"/>
          </a:p>
          <a:p>
            <a:pPr marL="457200" indent="-457200">
              <a:lnSpc>
                <a:spcPct val="100000"/>
              </a:lnSpc>
              <a:buFont typeface="Wingdings" panose="05000000000000000000" pitchFamily="2" charset="2"/>
              <a:buChar char="Ø"/>
            </a:pPr>
            <a:r>
              <a:rPr lang="nl-NL" dirty="0"/>
              <a:t>Openlijke zondaars</a:t>
            </a:r>
          </a:p>
          <a:p>
            <a:pPr>
              <a:lnSpc>
                <a:spcPct val="100000"/>
              </a:lnSpc>
            </a:pPr>
            <a:r>
              <a:rPr lang="nl-NL" dirty="0"/>
              <a:t>	 	zij krijgen </a:t>
            </a:r>
          </a:p>
          <a:p>
            <a:pPr>
              <a:lnSpc>
                <a:spcPct val="100000"/>
              </a:lnSpc>
            </a:pPr>
            <a:r>
              <a:rPr lang="nl-NL" dirty="0"/>
              <a:t>		een openlijk </a:t>
            </a:r>
          </a:p>
          <a:p>
            <a:pPr>
              <a:lnSpc>
                <a:spcPct val="100000"/>
              </a:lnSpc>
            </a:pPr>
            <a:r>
              <a:rPr lang="nl-NL" dirty="0"/>
              <a:t>		stopverbod</a:t>
            </a:r>
          </a:p>
        </p:txBody>
      </p:sp>
      <p:pic>
        <p:nvPicPr>
          <p:cNvPr id="5" name="Afbeelding 4">
            <a:extLst>
              <a:ext uri="{FF2B5EF4-FFF2-40B4-BE49-F238E27FC236}">
                <a16:creationId xmlns:a16="http://schemas.microsoft.com/office/drawing/2014/main" id="{596A0816-E76C-DECA-78DE-ABFAC8ACB9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2998" y="0"/>
            <a:ext cx="7899001" cy="5661248"/>
          </a:xfrm>
          <a:prstGeom prst="rect">
            <a:avLst/>
          </a:prstGeom>
        </p:spPr>
      </p:pic>
    </p:spTree>
    <p:extLst>
      <p:ext uri="{BB962C8B-B14F-4D97-AF65-F5344CB8AC3E}">
        <p14:creationId xmlns:p14="http://schemas.microsoft.com/office/powerpoint/2010/main" val="3332882606"/>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EC5EAA-D238-FD31-DBE4-6FA5A9C803A8}"/>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EDD57A52-C086-D8DD-5827-D7DF9663BE4E}"/>
              </a:ext>
            </a:extLst>
          </p:cNvPr>
          <p:cNvSpPr>
            <a:spLocks noGrp="1"/>
          </p:cNvSpPr>
          <p:nvPr>
            <p:ph idx="1"/>
          </p:nvPr>
        </p:nvSpPr>
        <p:spPr/>
        <p:txBody>
          <a:bodyPr/>
          <a:lstStyle/>
          <a:p>
            <a:endParaRPr lang="nl-NL"/>
          </a:p>
        </p:txBody>
      </p:sp>
    </p:spTree>
    <p:extLst>
      <p:ext uri="{BB962C8B-B14F-4D97-AF65-F5344CB8AC3E}">
        <p14:creationId xmlns:p14="http://schemas.microsoft.com/office/powerpoint/2010/main" val="3122830625"/>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A9F18-AB2C-9527-2227-6300E826935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8EB97F2-D6E8-8148-07E2-D8462E9E1E60}"/>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id="{F9C43999-7B12-BE07-01B4-7999AEB68144}"/>
              </a:ext>
            </a:extLst>
          </p:cNvPr>
          <p:cNvSpPr>
            <a:spLocks noGrp="1"/>
          </p:cNvSpPr>
          <p:nvPr>
            <p:ph idx="1"/>
          </p:nvPr>
        </p:nvSpPr>
        <p:spPr>
          <a:xfrm>
            <a:off x="335360" y="432594"/>
            <a:ext cx="5760640" cy="5472112"/>
          </a:xfrm>
        </p:spPr>
        <p:txBody>
          <a:bodyPr/>
          <a:lstStyle/>
          <a:p>
            <a:pPr>
              <a:lnSpc>
                <a:spcPct val="100000"/>
              </a:lnSpc>
            </a:pPr>
            <a:r>
              <a:rPr lang="nl-NL" dirty="0"/>
              <a:t>Avondmaal:</a:t>
            </a:r>
          </a:p>
          <a:p>
            <a:pPr>
              <a:lnSpc>
                <a:spcPct val="100000"/>
              </a:lnSpc>
            </a:pPr>
            <a:endParaRPr lang="nl-NL" dirty="0"/>
          </a:p>
          <a:p>
            <a:pPr>
              <a:lnSpc>
                <a:spcPct val="100000"/>
              </a:lnSpc>
            </a:pPr>
            <a:r>
              <a:rPr lang="nl-NL" dirty="0"/>
              <a:t>Jezus Christus</a:t>
            </a:r>
          </a:p>
          <a:p>
            <a:pPr>
              <a:lnSpc>
                <a:spcPct val="100000"/>
              </a:lnSpc>
            </a:pPr>
            <a:r>
              <a:rPr lang="nl-NL" dirty="0"/>
              <a:t>nodigt je uit,</a:t>
            </a:r>
          </a:p>
          <a:p>
            <a:pPr>
              <a:lnSpc>
                <a:spcPct val="100000"/>
              </a:lnSpc>
            </a:pPr>
            <a:r>
              <a:rPr lang="nl-NL" dirty="0"/>
              <a:t>juist omdat je </a:t>
            </a:r>
          </a:p>
          <a:p>
            <a:pPr>
              <a:lnSpc>
                <a:spcPct val="100000"/>
              </a:lnSpc>
            </a:pPr>
            <a:r>
              <a:rPr lang="nl-NL" dirty="0"/>
              <a:t>je vermoeid </a:t>
            </a:r>
          </a:p>
          <a:p>
            <a:pPr>
              <a:lnSpc>
                <a:spcPct val="100000"/>
              </a:lnSpc>
            </a:pPr>
            <a:r>
              <a:rPr lang="nl-NL" dirty="0"/>
              <a:t>en belast voelt.</a:t>
            </a:r>
          </a:p>
          <a:p>
            <a:pPr>
              <a:lnSpc>
                <a:spcPct val="100000"/>
              </a:lnSpc>
            </a:pPr>
            <a:endParaRPr lang="nl-NL" dirty="0"/>
          </a:p>
          <a:p>
            <a:pPr marL="0" indent="0">
              <a:lnSpc>
                <a:spcPct val="100000"/>
              </a:lnSpc>
            </a:pPr>
            <a:r>
              <a:rPr lang="nl-NL" dirty="0"/>
              <a:t>Hij is met jou iets moois</a:t>
            </a:r>
          </a:p>
          <a:p>
            <a:pPr marL="0" indent="0">
              <a:lnSpc>
                <a:spcPct val="100000"/>
              </a:lnSpc>
            </a:pPr>
            <a:r>
              <a:rPr lang="nl-NL" dirty="0"/>
              <a:t>gestart en dat goede </a:t>
            </a:r>
          </a:p>
          <a:p>
            <a:pPr marL="0" indent="0">
              <a:lnSpc>
                <a:spcPct val="100000"/>
              </a:lnSpc>
            </a:pPr>
            <a:r>
              <a:rPr lang="nl-NL" dirty="0"/>
              <a:t>werk in jou wil Hij </a:t>
            </a:r>
          </a:p>
          <a:p>
            <a:pPr marL="0" indent="0">
              <a:lnSpc>
                <a:spcPct val="100000"/>
              </a:lnSpc>
            </a:pPr>
            <a:r>
              <a:rPr lang="nl-NL" dirty="0"/>
              <a:t>graag afmaken. </a:t>
            </a:r>
          </a:p>
          <a:p>
            <a:pPr marL="0" indent="0">
              <a:lnSpc>
                <a:spcPct val="100000"/>
              </a:lnSpc>
            </a:pPr>
            <a:endParaRPr lang="nl-NL" dirty="0"/>
          </a:p>
          <a:p>
            <a:pPr marL="0" indent="0">
              <a:lnSpc>
                <a:spcPct val="100000"/>
              </a:lnSpc>
            </a:pPr>
            <a:r>
              <a:rPr lang="nl-NL" dirty="0"/>
              <a:t>Laat dat geloof je leven stempelen!</a:t>
            </a:r>
          </a:p>
        </p:txBody>
      </p:sp>
      <p:pic>
        <p:nvPicPr>
          <p:cNvPr id="5" name="Afbeelding 4">
            <a:extLst>
              <a:ext uri="{FF2B5EF4-FFF2-40B4-BE49-F238E27FC236}">
                <a16:creationId xmlns:a16="http://schemas.microsoft.com/office/drawing/2014/main" id="{2B4DD58E-E516-90F1-E20A-D38A9F9D67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2999" y="0"/>
            <a:ext cx="7899001" cy="5661248"/>
          </a:xfrm>
          <a:prstGeom prst="rect">
            <a:avLst/>
          </a:prstGeom>
        </p:spPr>
      </p:pic>
    </p:spTree>
    <p:extLst>
      <p:ext uri="{BB962C8B-B14F-4D97-AF65-F5344CB8AC3E}">
        <p14:creationId xmlns:p14="http://schemas.microsoft.com/office/powerpoint/2010/main" val="1147647198"/>
      </p:ext>
    </p:extLst>
  </p:cSld>
  <p:clrMapOvr>
    <a:masterClrMapping/>
  </p:clrMapOvr>
  <p:transition>
    <p:fade/>
  </p:transition>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SjabloonPresentatie_v3 0</Template>
  <TotalTime>1366</TotalTime>
  <Words>771</Words>
  <Application>Microsoft Office PowerPoint</Application>
  <PresentationFormat>Breedbeeld</PresentationFormat>
  <Paragraphs>138</Paragraphs>
  <Slides>19</Slides>
  <Notes>0</Notes>
  <HiddenSlides>0</HiddenSlides>
  <MMClips>0</MMClips>
  <ScaleCrop>false</ScaleCrop>
  <HeadingPairs>
    <vt:vector size="6" baseType="variant">
      <vt:variant>
        <vt:lpstr>Gebruikte lettertypen</vt:lpstr>
      </vt:variant>
      <vt:variant>
        <vt:i4>4</vt:i4>
      </vt:variant>
      <vt:variant>
        <vt:lpstr>Thema</vt:lpstr>
      </vt:variant>
      <vt:variant>
        <vt:i4>2</vt:i4>
      </vt:variant>
      <vt:variant>
        <vt:lpstr>Diatitels</vt:lpstr>
      </vt:variant>
      <vt:variant>
        <vt:i4>19</vt:i4>
      </vt:variant>
    </vt:vector>
  </HeadingPairs>
  <TitlesOfParts>
    <vt:vector size="25" baseType="lpstr">
      <vt:lpstr>Tahoma</vt:lpstr>
      <vt:lpstr>Arial</vt:lpstr>
      <vt:lpstr>Wingdings</vt:lpstr>
      <vt:lpstr>Berlin Sans FB</vt:lpstr>
      <vt:lpstr>SjabloonPresentatie_v3 0</vt:lpstr>
      <vt:lpstr>1_Tekstmodel</vt:lpstr>
      <vt:lpstr>PowerPoint-presentatie</vt:lpstr>
      <vt:lpstr>PowerPoint-presentatie</vt:lpstr>
      <vt:lpstr>PowerPoint-presentatie</vt:lpstr>
      <vt:lpstr>Zondag 30 vr. + a. 80</vt:lpstr>
      <vt:lpstr>Zondag 30 vr. + a. 80</vt:lpstr>
      <vt:lpstr>PowerPoint-presentatie</vt:lpstr>
      <vt:lpstr>PowerPoint-presentatie</vt:lpstr>
      <vt:lpstr>PowerPoint-presentatie</vt:lpstr>
      <vt:lpstr>PowerPoint-presentatie</vt:lpstr>
      <vt:lpstr>PowerPoint-presentatie</vt:lpstr>
      <vt:lpstr>PowerPoint-presentatie</vt:lpstr>
      <vt:lpstr>PowerPoint-presentatie</vt:lpstr>
      <vt:lpstr>Zondag 30 vr. + a. 81</vt:lpstr>
      <vt:lpstr>Zondag 30 vr. + a. 82</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L.E. Leeftink</cp:lastModifiedBy>
  <cp:revision>64</cp:revision>
  <dcterms:created xsi:type="dcterms:W3CDTF">2010-04-24T18:41:21Z</dcterms:created>
  <dcterms:modified xsi:type="dcterms:W3CDTF">2026-03-15T14:57:58Z</dcterms:modified>
</cp:coreProperties>
</file>