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60"/>
  </p:normalViewPr>
  <p:slideViewPr>
    <p:cSldViewPr snapToGrid="0">
      <p:cViewPr varScale="1">
        <p:scale>
          <a:sx n="74" d="100"/>
          <a:sy n="74" d="100"/>
        </p:scale>
        <p:origin x="40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52EFB2F-193B-2147-9EB0-4CD30F134EA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4C5798B4-410A-BB66-D29F-70B562DF95C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FC8F4355-443A-BC46-A401-764B9F6984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CC38A-F584-4D37-A224-8EA9C1632581}" type="datetimeFigureOut">
              <a:rPr lang="nl-NL" smtClean="0"/>
              <a:t>15-3-2026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F9494C27-D60D-26E2-CE3A-B96B512620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482DFAC8-C444-8829-C700-C25290B91E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DEAC4A-3CE2-4E59-BE02-1A46B4C2AFF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724759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06C0A44-A2E8-AFB3-C79A-53FAE4E812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7E378A6F-ACD0-21B2-8FAC-2FA38475A8E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B36B0133-E3ED-6C0C-4B26-9396FC7E60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CC38A-F584-4D37-A224-8EA9C1632581}" type="datetimeFigureOut">
              <a:rPr lang="nl-NL" smtClean="0"/>
              <a:t>15-3-2026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78697688-C469-3D64-D53C-165DFED61A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D29AC4CC-DADE-FDFB-F320-40CA3A94D0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DEAC4A-3CE2-4E59-BE02-1A46B4C2AFF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5039059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A2759CE-B21A-D424-1F75-3B886B00F9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DD3FF2F0-F29E-106E-5D4E-77993D9A471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3E131409-5CC0-653A-03A1-A03758819E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CC38A-F584-4D37-A224-8EA9C1632581}" type="datetimeFigureOut">
              <a:rPr lang="nl-NL" smtClean="0"/>
              <a:t>15-3-2026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90CB56E0-1D75-FE93-2FED-F1216BF7E4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38D43E51-36BD-9CF3-B99E-B3F4C14406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DEAC4A-3CE2-4E59-BE02-1A46B4C2AFF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0602616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AF30228-BCB5-4C98-AD19-866FCC2768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A9744014-EECB-5B44-6C8B-D63FFBCCADF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FD944BAD-480B-C392-A00A-4EA5B7DA145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8CED99D0-A008-13D1-5A19-28A1D9D845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CC38A-F584-4D37-A224-8EA9C1632581}" type="datetimeFigureOut">
              <a:rPr lang="nl-NL" smtClean="0"/>
              <a:t>15-3-2026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D6FA12DD-73B7-4515-26D8-F689C210D3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393FC22C-0481-6757-0CD1-7234085B22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DEAC4A-3CE2-4E59-BE02-1A46B4C2AFF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8996272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B1F07ED-FF04-2CDA-25F5-BB0A682C92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C8E610E3-49BE-A889-5D96-459E6522CEC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3778BF56-27D4-5C29-AE70-F008D2EA52B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08F1ABCC-D753-A9DE-923D-96E8E1C3FCA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Tijdelijke aanduiding voor inhoud 5">
            <a:extLst>
              <a:ext uri="{FF2B5EF4-FFF2-40B4-BE49-F238E27FC236}">
                <a16:creationId xmlns:a16="http://schemas.microsoft.com/office/drawing/2014/main" id="{E93C978E-469B-D34A-A7B5-1874FCCA867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Tijdelijke aanduiding voor datum 6">
            <a:extLst>
              <a:ext uri="{FF2B5EF4-FFF2-40B4-BE49-F238E27FC236}">
                <a16:creationId xmlns:a16="http://schemas.microsoft.com/office/drawing/2014/main" id="{A1D934C8-79F4-33F0-2420-95E59361A9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CC38A-F584-4D37-A224-8EA9C1632581}" type="datetimeFigureOut">
              <a:rPr lang="nl-NL" smtClean="0"/>
              <a:t>15-3-2026</a:t>
            </a:fld>
            <a:endParaRPr lang="nl-NL"/>
          </a:p>
        </p:txBody>
      </p:sp>
      <p:sp>
        <p:nvSpPr>
          <p:cNvPr id="8" name="Tijdelijke aanduiding voor voettekst 7">
            <a:extLst>
              <a:ext uri="{FF2B5EF4-FFF2-40B4-BE49-F238E27FC236}">
                <a16:creationId xmlns:a16="http://schemas.microsoft.com/office/drawing/2014/main" id="{B30D440F-B0B9-3755-7273-3A14A63223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>
            <a:extLst>
              <a:ext uri="{FF2B5EF4-FFF2-40B4-BE49-F238E27FC236}">
                <a16:creationId xmlns:a16="http://schemas.microsoft.com/office/drawing/2014/main" id="{9CBAD450-9C76-4B04-B73E-6802F7009C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DEAC4A-3CE2-4E59-BE02-1A46B4C2AFF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0347097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3DE5C0E-17F0-AD38-01BC-79493690B5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985579B1-F6A5-9723-E3B8-9419204D56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CC38A-F584-4D37-A224-8EA9C1632581}" type="datetimeFigureOut">
              <a:rPr lang="nl-NL" smtClean="0"/>
              <a:t>15-3-2026</a:t>
            </a:fld>
            <a:endParaRPr lang="nl-NL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8AB2D0ED-0601-4929-9109-A7F06A62A3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EEC32E4F-33B9-F0FC-9D30-66635C2978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DEAC4A-3CE2-4E59-BE02-1A46B4C2AFF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1636628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>
            <a:extLst>
              <a:ext uri="{FF2B5EF4-FFF2-40B4-BE49-F238E27FC236}">
                <a16:creationId xmlns:a16="http://schemas.microsoft.com/office/drawing/2014/main" id="{D13C139E-87B2-1204-BDEA-53A73CDDFA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CC38A-F584-4D37-A224-8EA9C1632581}" type="datetimeFigureOut">
              <a:rPr lang="nl-NL" smtClean="0"/>
              <a:t>15-3-2026</a:t>
            </a:fld>
            <a:endParaRPr lang="nl-NL"/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A156D671-36B4-7D75-DA07-D9118C79B9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1269C895-7813-F945-E1A2-75BAA5A608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DEAC4A-3CE2-4E59-BE02-1A46B4C2AFF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544269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F5002DF-38E1-63EB-E74E-AA101D95F6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E00C6E7E-FFC1-C73D-F5FA-55B2062C02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4B0CDB47-4C19-B159-7019-2E198E13D46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0A1599FE-0CB4-D3E6-3769-EE93137217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CC38A-F584-4D37-A224-8EA9C1632581}" type="datetimeFigureOut">
              <a:rPr lang="nl-NL" smtClean="0"/>
              <a:t>15-3-2026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A647B140-42DC-6B6B-3E00-7B74DD9283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FD7744EA-3337-6152-DD35-9CCB470C7A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DEAC4A-3CE2-4E59-BE02-1A46B4C2AFF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2121877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279B7FC-EDF2-395C-B8D2-DAB7E06A2D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afbeelding 2">
            <a:extLst>
              <a:ext uri="{FF2B5EF4-FFF2-40B4-BE49-F238E27FC236}">
                <a16:creationId xmlns:a16="http://schemas.microsoft.com/office/drawing/2014/main" id="{389F6477-D411-FC2C-CF3C-0B9E878DF88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17341981-34AC-69D1-37E8-D6DA24EB9A1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18A79291-A96C-37D0-EFBF-EF3516ABE3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CC38A-F584-4D37-A224-8EA9C1632581}" type="datetimeFigureOut">
              <a:rPr lang="nl-NL" smtClean="0"/>
              <a:t>15-3-2026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67640B06-BF02-8687-8990-6D64049D0D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0F1FEB1B-3414-0652-0E3A-481839C3F9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DEAC4A-3CE2-4E59-BE02-1A46B4C2AFF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1209319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E597C4D-11D7-5A80-05C6-9C0CCCD676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0D1E8FC8-173B-CD45-77C3-28133357B50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36752E9B-9FF8-ADDA-6141-4882DC5A09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CC38A-F584-4D37-A224-8EA9C1632581}" type="datetimeFigureOut">
              <a:rPr lang="nl-NL" smtClean="0"/>
              <a:t>15-3-2026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D410F049-CF8A-BD32-4B06-452A115885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4A64A680-0EA7-482E-F141-ACA6642EA8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DEAC4A-3CE2-4E59-BE02-1A46B4C2AFF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7669038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>
            <a:extLst>
              <a:ext uri="{FF2B5EF4-FFF2-40B4-BE49-F238E27FC236}">
                <a16:creationId xmlns:a16="http://schemas.microsoft.com/office/drawing/2014/main" id="{E18BD126-0D05-3EC2-95E3-C186A56C152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F32CCD25-ECDF-87B1-3854-BBEF51B82D6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649CD9B8-4D17-76E6-0008-155E9F396D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CC38A-F584-4D37-A224-8EA9C1632581}" type="datetimeFigureOut">
              <a:rPr lang="nl-NL" smtClean="0"/>
              <a:t>15-3-2026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01D972A1-727F-7D1B-88CA-1270B811A2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61E11DDF-8537-1C85-56AA-65E39394AD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DEAC4A-3CE2-4E59-BE02-1A46B4C2AFF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2959387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>
            <a:extLst>
              <a:ext uri="{FF2B5EF4-FFF2-40B4-BE49-F238E27FC236}">
                <a16:creationId xmlns:a16="http://schemas.microsoft.com/office/drawing/2014/main" id="{A53AD59E-86E2-4CE0-DAF4-2CDEDE2187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5B3940CC-592C-0912-0640-AF091A9AF1F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5004FE2E-4D00-CDB8-7AF6-17B0C1C6EF3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ECC38A-F584-4D37-A224-8EA9C1632581}" type="datetimeFigureOut">
              <a:rPr lang="nl-NL" smtClean="0"/>
              <a:t>15-3-2026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D506D0DF-6A35-1206-FBBB-9FC392ACE9D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917B4E97-A99F-F69B-EBBF-9B1A1E033FB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DEAC4A-3CE2-4E59-BE02-1A46B4C2AFF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7793245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kstvak 6">
            <a:extLst>
              <a:ext uri="{FF2B5EF4-FFF2-40B4-BE49-F238E27FC236}">
                <a16:creationId xmlns:a16="http://schemas.microsoft.com/office/drawing/2014/main" id="{D062D77B-49A4-54EA-24BA-52667D85F159}"/>
              </a:ext>
            </a:extLst>
          </p:cNvPr>
          <p:cNvSpPr txBox="1"/>
          <p:nvPr/>
        </p:nvSpPr>
        <p:spPr>
          <a:xfrm>
            <a:off x="8982075" y="134754"/>
            <a:ext cx="323088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800" b="1" dirty="0">
                <a:solidFill>
                  <a:schemeClr val="bg1"/>
                </a:solidFill>
              </a:rPr>
              <a:t>Collecten vandaag</a:t>
            </a:r>
          </a:p>
          <a:p>
            <a:endParaRPr lang="nl-NL" sz="2400" b="1" dirty="0">
              <a:solidFill>
                <a:schemeClr val="bg1"/>
              </a:solidFill>
            </a:endParaRPr>
          </a:p>
          <a:p>
            <a:r>
              <a:rPr lang="nl-NL" sz="2800" b="1" dirty="0">
                <a:solidFill>
                  <a:schemeClr val="bg1"/>
                </a:solidFill>
              </a:rPr>
              <a:t>1. .... </a:t>
            </a:r>
          </a:p>
          <a:p>
            <a:r>
              <a:rPr lang="nl-NL" sz="2800" b="1" dirty="0">
                <a:solidFill>
                  <a:schemeClr val="bg1"/>
                </a:solidFill>
              </a:rPr>
              <a:t>2. ....</a:t>
            </a:r>
          </a:p>
        </p:txBody>
      </p:sp>
      <p:sp>
        <p:nvSpPr>
          <p:cNvPr id="5" name="Tekstvak 4">
            <a:extLst>
              <a:ext uri="{FF2B5EF4-FFF2-40B4-BE49-F238E27FC236}">
                <a16:creationId xmlns:a16="http://schemas.microsoft.com/office/drawing/2014/main" id="{3D0D3DF9-9D32-D092-FFB9-69CBDED0FE27}"/>
              </a:ext>
            </a:extLst>
          </p:cNvPr>
          <p:cNvSpPr txBox="1"/>
          <p:nvPr/>
        </p:nvSpPr>
        <p:spPr>
          <a:xfrm>
            <a:off x="228600" y="5547739"/>
            <a:ext cx="8427027" cy="10709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nl-NL" sz="28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Jezus zegt: ‘Je mag bij Mij komen zoals je bent,</a:t>
            </a:r>
          </a:p>
          <a:p>
            <a:pPr>
              <a:lnSpc>
                <a:spcPct val="120000"/>
              </a:lnSpc>
            </a:pPr>
            <a:r>
              <a:rPr lang="nl-NL" sz="28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zodat Ik je kan veranderen zoals Ik je bedoeld heb.</a:t>
            </a:r>
          </a:p>
        </p:txBody>
      </p:sp>
      <p:pic>
        <p:nvPicPr>
          <p:cNvPr id="2" name="Afbeelding 1">
            <a:extLst>
              <a:ext uri="{FF2B5EF4-FFF2-40B4-BE49-F238E27FC236}">
                <a16:creationId xmlns:a16="http://schemas.microsoft.com/office/drawing/2014/main" id="{BBB5B42E-9F50-C173-74FE-840BF45F96B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899001" cy="56612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1329496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94</TotalTime>
  <Words>32</Words>
  <Application>Microsoft Office PowerPoint</Application>
  <PresentationFormat>Breedbeeld</PresentationFormat>
  <Paragraphs>6</Paragraphs>
  <Slides>1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4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Tahoma</vt:lpstr>
      <vt:lpstr>Kantoorthema</vt:lpstr>
      <vt:lpstr>PowerPoint-presentatie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Gerard Visscher</dc:creator>
  <cp:lastModifiedBy>L.E. Leeftink</cp:lastModifiedBy>
  <cp:revision>12</cp:revision>
  <dcterms:created xsi:type="dcterms:W3CDTF">2023-10-30T10:14:46Z</dcterms:created>
  <dcterms:modified xsi:type="dcterms:W3CDTF">2026-03-15T15:01:48Z</dcterms:modified>
</cp:coreProperties>
</file>