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691" r:id="rId2"/>
    <p:sldId id="698" r:id="rId3"/>
    <p:sldId id="693" r:id="rId4"/>
    <p:sldId id="694" r:id="rId5"/>
    <p:sldId id="695" r:id="rId6"/>
    <p:sldId id="696" r:id="rId7"/>
    <p:sldId id="697" r:id="rId8"/>
    <p:sldId id="689" r:id="rId9"/>
    <p:sldId id="684" r:id="rId10"/>
    <p:sldId id="657" r:id="rId11"/>
    <p:sldId id="685" r:id="rId12"/>
    <p:sldId id="686" r:id="rId13"/>
    <p:sldId id="687" r:id="rId14"/>
    <p:sldId id="688" r:id="rId15"/>
    <p:sldId id="271" r:id="rId16"/>
    <p:sldId id="274" r:id="rId17"/>
    <p:sldId id="699" r:id="rId18"/>
  </p:sldIdLst>
  <p:sldSz cx="9144000" cy="5143500" type="screen16x9"/>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1090" y="53"/>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628C59-55B5-4E08-B1FD-7770F6C843BD}" type="datetimeFigureOut">
              <a:rPr lang="nl-NL" smtClean="0"/>
              <a:t>24-8-2026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ECDB50-60A5-4A37-A8B7-8755A3DA2D8F}" type="slidenum">
              <a:rPr lang="nl-NL" smtClean="0"/>
              <a:t>‹nr.›</a:t>
            </a:fld>
            <a:endParaRPr lang="nl-NL"/>
          </a:p>
        </p:txBody>
      </p:sp>
    </p:spTree>
    <p:extLst>
      <p:ext uri="{BB962C8B-B14F-4D97-AF65-F5344CB8AC3E}">
        <p14:creationId xmlns:p14="http://schemas.microsoft.com/office/powerpoint/2010/main" val="3776337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64E14-E228-7742-58DE-3C69DC05A4E0}"/>
            </a:ext>
          </a:extLst>
        </p:cNvPr>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D32AAC2E-9146-ACE7-8072-072EB3E3B213}"/>
              </a:ext>
            </a:extLst>
          </p:cNvPr>
          <p:cNvSpPr>
            <a:spLocks noGrp="1" noRot="1" noChangeAspect="1" noTextEdit="1"/>
          </p:cNvSpPr>
          <p:nvPr>
            <p:ph type="sldImg"/>
          </p:nvPr>
        </p:nvSpPr>
        <p:spPr>
          <a:xfrm>
            <a:off x="381000" y="685800"/>
            <a:ext cx="6096000" cy="3429000"/>
          </a:xfrm>
          <a:ln/>
        </p:spPr>
      </p:sp>
      <p:sp>
        <p:nvSpPr>
          <p:cNvPr id="21507" name="Tijdelijke aanduiding voor notities 2">
            <a:extLst>
              <a:ext uri="{FF2B5EF4-FFF2-40B4-BE49-F238E27FC236}">
                <a16:creationId xmlns:a16="http://schemas.microsoft.com/office/drawing/2014/main" id="{E817B537-21A8-2F4E-0C3F-EA426EAB15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1508" name="Tijdelijke aanduiding voor dianummer 3">
            <a:extLst>
              <a:ext uri="{FF2B5EF4-FFF2-40B4-BE49-F238E27FC236}">
                <a16:creationId xmlns:a16="http://schemas.microsoft.com/office/drawing/2014/main" id="{25CCE9B4-9474-1F47-2B0B-F358B9C0DF8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51CD68B-C923-4B81-9DF7-A8CB462411D4}" type="slidenum">
              <a:rPr lang="nl-NL" altLang="nl-NL"/>
              <a:pPr eaLnBrk="1" hangingPunct="1">
                <a:spcBef>
                  <a:spcPct val="0"/>
                </a:spcBef>
              </a:pPr>
              <a:t>9</a:t>
            </a:fld>
            <a:endParaRPr lang="nl-NL" altLang="nl-NL"/>
          </a:p>
        </p:txBody>
      </p:sp>
    </p:spTree>
    <p:extLst>
      <p:ext uri="{BB962C8B-B14F-4D97-AF65-F5344CB8AC3E}">
        <p14:creationId xmlns:p14="http://schemas.microsoft.com/office/powerpoint/2010/main" val="1810868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A61E11D2-2B74-897E-0B18-F96334E53EF0}"/>
              </a:ext>
            </a:extLst>
          </p:cNvPr>
          <p:cNvSpPr>
            <a:spLocks noGrp="1" noRot="1" noChangeAspect="1" noTextEdit="1"/>
          </p:cNvSpPr>
          <p:nvPr>
            <p:ph type="sldImg"/>
          </p:nvPr>
        </p:nvSpPr>
        <p:spPr>
          <a:xfrm>
            <a:off x="381000" y="685800"/>
            <a:ext cx="6096000" cy="3429000"/>
          </a:xfrm>
          <a:ln/>
        </p:spPr>
      </p:sp>
      <p:sp>
        <p:nvSpPr>
          <p:cNvPr id="21507" name="Tijdelijke aanduiding voor notities 2">
            <a:extLst>
              <a:ext uri="{FF2B5EF4-FFF2-40B4-BE49-F238E27FC236}">
                <a16:creationId xmlns:a16="http://schemas.microsoft.com/office/drawing/2014/main" id="{4C767AF3-1275-7877-932D-86BF7415A4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1508" name="Tijdelijke aanduiding voor dianummer 3">
            <a:extLst>
              <a:ext uri="{FF2B5EF4-FFF2-40B4-BE49-F238E27FC236}">
                <a16:creationId xmlns:a16="http://schemas.microsoft.com/office/drawing/2014/main" id="{8340E47A-4CF0-F332-351B-B287F35285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51CD68B-C923-4B81-9DF7-A8CB462411D4}" type="slidenum">
              <a:rPr lang="nl-NL" altLang="nl-NL"/>
              <a:pPr eaLnBrk="1" hangingPunct="1">
                <a:spcBef>
                  <a:spcPct val="0"/>
                </a:spcBef>
              </a:pPr>
              <a:t>10</a:t>
            </a:fld>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BC5F6-2F5D-83BE-D82B-9B70E67564EF}"/>
            </a:ext>
          </a:extLst>
        </p:cNvPr>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8CB14953-32AE-A6E5-3C7D-BF0DF1554BFE}"/>
              </a:ext>
            </a:extLst>
          </p:cNvPr>
          <p:cNvSpPr>
            <a:spLocks noGrp="1" noRot="1" noChangeAspect="1" noTextEdit="1"/>
          </p:cNvSpPr>
          <p:nvPr>
            <p:ph type="sldImg"/>
          </p:nvPr>
        </p:nvSpPr>
        <p:spPr>
          <a:xfrm>
            <a:off x="381000" y="685800"/>
            <a:ext cx="6096000" cy="3429000"/>
          </a:xfrm>
          <a:ln/>
        </p:spPr>
      </p:sp>
      <p:sp>
        <p:nvSpPr>
          <p:cNvPr id="21507" name="Tijdelijke aanduiding voor notities 2">
            <a:extLst>
              <a:ext uri="{FF2B5EF4-FFF2-40B4-BE49-F238E27FC236}">
                <a16:creationId xmlns:a16="http://schemas.microsoft.com/office/drawing/2014/main" id="{FC8ADAB6-8DEE-FE29-C5D2-547FEB189FA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1508" name="Tijdelijke aanduiding voor dianummer 3">
            <a:extLst>
              <a:ext uri="{FF2B5EF4-FFF2-40B4-BE49-F238E27FC236}">
                <a16:creationId xmlns:a16="http://schemas.microsoft.com/office/drawing/2014/main" id="{B061A624-6136-5D4D-7051-D3F3E2C83B8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51CD68B-C923-4B81-9DF7-A8CB462411D4}" type="slidenum">
              <a:rPr lang="nl-NL" altLang="nl-NL"/>
              <a:pPr eaLnBrk="1" hangingPunct="1">
                <a:spcBef>
                  <a:spcPct val="0"/>
                </a:spcBef>
              </a:pPr>
              <a:t>11</a:t>
            </a:fld>
            <a:endParaRPr lang="nl-NL" altLang="nl-NL"/>
          </a:p>
        </p:txBody>
      </p:sp>
    </p:spTree>
    <p:extLst>
      <p:ext uri="{BB962C8B-B14F-4D97-AF65-F5344CB8AC3E}">
        <p14:creationId xmlns:p14="http://schemas.microsoft.com/office/powerpoint/2010/main" val="3755863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CB63F-34E1-80F9-B391-DED8F6E2E55E}"/>
            </a:ext>
          </a:extLst>
        </p:cNvPr>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875C033D-4ED3-8ECA-E266-FFCD7A5C55ED}"/>
              </a:ext>
            </a:extLst>
          </p:cNvPr>
          <p:cNvSpPr>
            <a:spLocks noGrp="1" noRot="1" noChangeAspect="1" noTextEdit="1"/>
          </p:cNvSpPr>
          <p:nvPr>
            <p:ph type="sldImg"/>
          </p:nvPr>
        </p:nvSpPr>
        <p:spPr>
          <a:xfrm>
            <a:off x="381000" y="685800"/>
            <a:ext cx="6096000" cy="3429000"/>
          </a:xfrm>
          <a:ln/>
        </p:spPr>
      </p:sp>
      <p:sp>
        <p:nvSpPr>
          <p:cNvPr id="21507" name="Tijdelijke aanduiding voor notities 2">
            <a:extLst>
              <a:ext uri="{FF2B5EF4-FFF2-40B4-BE49-F238E27FC236}">
                <a16:creationId xmlns:a16="http://schemas.microsoft.com/office/drawing/2014/main" id="{FFC6A0D0-D44C-B7BC-699A-59DDFAB9DB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1508" name="Tijdelijke aanduiding voor dianummer 3">
            <a:extLst>
              <a:ext uri="{FF2B5EF4-FFF2-40B4-BE49-F238E27FC236}">
                <a16:creationId xmlns:a16="http://schemas.microsoft.com/office/drawing/2014/main" id="{FDDD31DD-3708-BE61-67B1-8929DB6D335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51CD68B-C923-4B81-9DF7-A8CB462411D4}" type="slidenum">
              <a:rPr lang="nl-NL" altLang="nl-NL"/>
              <a:pPr eaLnBrk="1" hangingPunct="1">
                <a:spcBef>
                  <a:spcPct val="0"/>
                </a:spcBef>
              </a:pPr>
              <a:t>12</a:t>
            </a:fld>
            <a:endParaRPr lang="nl-NL" altLang="nl-NL"/>
          </a:p>
        </p:txBody>
      </p:sp>
    </p:spTree>
    <p:extLst>
      <p:ext uri="{BB962C8B-B14F-4D97-AF65-F5344CB8AC3E}">
        <p14:creationId xmlns:p14="http://schemas.microsoft.com/office/powerpoint/2010/main" val="2586495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E2635-78AE-0E6B-3502-D8C3CF0A1136}"/>
            </a:ext>
          </a:extLst>
        </p:cNvPr>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84FA3D17-EB0E-FCC7-CCA1-930B59353C0B}"/>
              </a:ext>
            </a:extLst>
          </p:cNvPr>
          <p:cNvSpPr>
            <a:spLocks noGrp="1" noRot="1" noChangeAspect="1" noTextEdit="1"/>
          </p:cNvSpPr>
          <p:nvPr>
            <p:ph type="sldImg"/>
          </p:nvPr>
        </p:nvSpPr>
        <p:spPr>
          <a:xfrm>
            <a:off x="381000" y="685800"/>
            <a:ext cx="6096000" cy="3429000"/>
          </a:xfrm>
          <a:ln/>
        </p:spPr>
      </p:sp>
      <p:sp>
        <p:nvSpPr>
          <p:cNvPr id="21507" name="Tijdelijke aanduiding voor notities 2">
            <a:extLst>
              <a:ext uri="{FF2B5EF4-FFF2-40B4-BE49-F238E27FC236}">
                <a16:creationId xmlns:a16="http://schemas.microsoft.com/office/drawing/2014/main" id="{D1835B0A-F437-FA26-16C1-2CA8537B59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1508" name="Tijdelijke aanduiding voor dianummer 3">
            <a:extLst>
              <a:ext uri="{FF2B5EF4-FFF2-40B4-BE49-F238E27FC236}">
                <a16:creationId xmlns:a16="http://schemas.microsoft.com/office/drawing/2014/main" id="{8C41E597-1405-4379-DB0F-566E4E2FF68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51CD68B-C923-4B81-9DF7-A8CB462411D4}" type="slidenum">
              <a:rPr lang="nl-NL" altLang="nl-NL"/>
              <a:pPr eaLnBrk="1" hangingPunct="1">
                <a:spcBef>
                  <a:spcPct val="0"/>
                </a:spcBef>
              </a:pPr>
              <a:t>13</a:t>
            </a:fld>
            <a:endParaRPr lang="nl-NL" altLang="nl-NL"/>
          </a:p>
        </p:txBody>
      </p:sp>
    </p:spTree>
    <p:extLst>
      <p:ext uri="{BB962C8B-B14F-4D97-AF65-F5344CB8AC3E}">
        <p14:creationId xmlns:p14="http://schemas.microsoft.com/office/powerpoint/2010/main" val="224540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9B538-CF7D-4195-E7BC-02CB8BCD7B33}"/>
            </a:ext>
          </a:extLst>
        </p:cNvPr>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BC26C6B7-A9ED-7571-3F37-1F63E9D7849F}"/>
              </a:ext>
            </a:extLst>
          </p:cNvPr>
          <p:cNvSpPr>
            <a:spLocks noGrp="1" noRot="1" noChangeAspect="1" noTextEdit="1"/>
          </p:cNvSpPr>
          <p:nvPr>
            <p:ph type="sldImg"/>
          </p:nvPr>
        </p:nvSpPr>
        <p:spPr>
          <a:xfrm>
            <a:off x="381000" y="685800"/>
            <a:ext cx="6096000" cy="3429000"/>
          </a:xfrm>
          <a:ln/>
        </p:spPr>
      </p:sp>
      <p:sp>
        <p:nvSpPr>
          <p:cNvPr id="21507" name="Tijdelijke aanduiding voor notities 2">
            <a:extLst>
              <a:ext uri="{FF2B5EF4-FFF2-40B4-BE49-F238E27FC236}">
                <a16:creationId xmlns:a16="http://schemas.microsoft.com/office/drawing/2014/main" id="{52FEC843-482E-1964-B6F5-A3D9E9C7481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cs typeface="Arial" panose="020B0604020202020204" pitchFamily="34" charset="0"/>
            </a:endParaRPr>
          </a:p>
        </p:txBody>
      </p:sp>
      <p:sp>
        <p:nvSpPr>
          <p:cNvPr id="21508" name="Tijdelijke aanduiding voor dianummer 3">
            <a:extLst>
              <a:ext uri="{FF2B5EF4-FFF2-40B4-BE49-F238E27FC236}">
                <a16:creationId xmlns:a16="http://schemas.microsoft.com/office/drawing/2014/main" id="{A9E9D519-13C8-5B95-4C93-55C98BD08EF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51CD68B-C923-4B81-9DF7-A8CB462411D4}" type="slidenum">
              <a:rPr lang="nl-NL" altLang="nl-NL"/>
              <a:pPr eaLnBrk="1" hangingPunct="1">
                <a:spcBef>
                  <a:spcPct val="0"/>
                </a:spcBef>
              </a:pPr>
              <a:t>14</a:t>
            </a:fld>
            <a:endParaRPr lang="nl-NL" altLang="nl-NL"/>
          </a:p>
        </p:txBody>
      </p:sp>
    </p:spTree>
    <p:extLst>
      <p:ext uri="{BB962C8B-B14F-4D97-AF65-F5344CB8AC3E}">
        <p14:creationId xmlns:p14="http://schemas.microsoft.com/office/powerpoint/2010/main" val="3091955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2ECDB50-60A5-4A37-A8B7-8755A3DA2D8F}" type="slidenum">
              <a:rPr lang="nl-NL" smtClean="0"/>
              <a:t>16</a:t>
            </a:fld>
            <a:endParaRPr lang="nl-NL"/>
          </a:p>
        </p:txBody>
      </p:sp>
    </p:spTree>
    <p:extLst>
      <p:ext uri="{BB962C8B-B14F-4D97-AF65-F5344CB8AC3E}">
        <p14:creationId xmlns:p14="http://schemas.microsoft.com/office/powerpoint/2010/main" val="3158299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19"/>
            <a:ext cx="7772400" cy="1102519"/>
          </a:xfrm>
        </p:spPr>
        <p:txBody>
          <a:bodyPr/>
          <a:lstStyle/>
          <a:p>
            <a:r>
              <a:rPr lang="nl-NL"/>
              <a:t>Klik om de stijl te bewerken</a:t>
            </a:r>
          </a:p>
        </p:txBody>
      </p:sp>
      <p:sp>
        <p:nvSpPr>
          <p:cNvPr id="3" name="Onder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97F96999-9496-4C87-930C-0D62069F9E0C}"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936668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7F96999-9496-4C87-930C-0D62069F9E0C}"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3201465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97F96999-9496-4C87-930C-0D62069F9E0C}"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103325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7F96999-9496-4C87-930C-0D62069F9E0C}" type="datetimeFigureOut">
              <a:rPr lang="nl-NL" smtClean="0"/>
              <a:t>24-8-2026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1490694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97F96999-9496-4C87-930C-0D62069F9E0C}" type="datetimeFigureOut">
              <a:rPr lang="nl-NL" smtClean="0"/>
              <a:t>24-8-2026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1470139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97F96999-9496-4C87-930C-0D62069F9E0C}" type="datetimeFigureOut">
              <a:rPr lang="nl-NL" smtClean="0"/>
              <a:t>24-8-2026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2898758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7F96999-9496-4C87-930C-0D62069F9E0C}" type="datetimeFigureOut">
              <a:rPr lang="nl-NL" smtClean="0"/>
              <a:t>24-8-2026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1587502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97F96999-9496-4C87-930C-0D62069F9E0C}" type="datetimeFigureOut">
              <a:rPr lang="nl-NL" smtClean="0"/>
              <a:t>24-8-2026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1147558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97F96999-9496-4C87-930C-0D62069F9E0C}" type="datetimeFigureOut">
              <a:rPr lang="nl-NL" smtClean="0"/>
              <a:t>24-8-2026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1273805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7F96999-9496-4C87-930C-0D62069F9E0C}"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50088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154781"/>
            <a:ext cx="2057400" cy="329088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154781"/>
            <a:ext cx="6019800" cy="329088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7F96999-9496-4C87-930C-0D62069F9E0C}"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6B2B296-3BA9-4829-A511-2A956FA8949D}" type="slidenum">
              <a:rPr lang="nl-NL" smtClean="0"/>
              <a:t>‹nr.›</a:t>
            </a:fld>
            <a:endParaRPr lang="nl-NL"/>
          </a:p>
        </p:txBody>
      </p:sp>
    </p:spTree>
    <p:extLst>
      <p:ext uri="{BB962C8B-B14F-4D97-AF65-F5344CB8AC3E}">
        <p14:creationId xmlns:p14="http://schemas.microsoft.com/office/powerpoint/2010/main" val="293608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7F96999-9496-4C87-930C-0D62069F9E0C}" type="datetimeFigureOut">
              <a:rPr lang="nl-NL" smtClean="0"/>
              <a:t>24-8-2026</a:t>
            </a:fld>
            <a:endParaRPr lang="nl-NL"/>
          </a:p>
        </p:txBody>
      </p:sp>
      <p:sp>
        <p:nvSpPr>
          <p:cNvPr id="5" name="Tijdelijke aanduiding voor voettekst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6B2B296-3BA9-4829-A511-2A956FA8949D}" type="slidenum">
              <a:rPr lang="nl-NL" smtClean="0"/>
              <a:t>‹nr.›</a:t>
            </a:fld>
            <a:endParaRPr lang="nl-NL"/>
          </a:p>
        </p:txBody>
      </p:sp>
    </p:spTree>
    <p:extLst>
      <p:ext uri="{BB962C8B-B14F-4D97-AF65-F5344CB8AC3E}">
        <p14:creationId xmlns:p14="http://schemas.microsoft.com/office/powerpoint/2010/main" val="3282214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8F060-AEF0-3919-668B-772152652A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647F55-9AAE-2BE0-6CEB-A0CC263049E4}"/>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CDF6D6B2-B715-5E8B-6821-A407161BA42B}"/>
              </a:ext>
            </a:extLst>
          </p:cNvPr>
          <p:cNvSpPr>
            <a:spLocks noGrp="1"/>
          </p:cNvSpPr>
          <p:nvPr>
            <p:ph idx="1"/>
          </p:nvPr>
        </p:nvSpPr>
        <p:spPr>
          <a:xfrm>
            <a:off x="179512" y="205979"/>
            <a:ext cx="4968552" cy="4388644"/>
          </a:xfrm>
        </p:spPr>
        <p:txBody>
          <a:bodyPr>
            <a:normAutofit/>
          </a:bodyPr>
          <a:lstStyle/>
          <a:p>
            <a:pPr marL="0" indent="0" algn="ctr">
              <a:buNone/>
            </a:pPr>
            <a:r>
              <a:rPr lang="nl-NL" sz="4000" dirty="0">
                <a:solidFill>
                  <a:schemeClr val="bg1"/>
                </a:solidFill>
                <a:latin typeface="Tahoma" panose="020B0604030504040204" pitchFamily="34" charset="0"/>
                <a:ea typeface="Tahoma" panose="020B0604030504040204" pitchFamily="34" charset="0"/>
                <a:cs typeface="Tahoma" panose="020B0604030504040204" pitchFamily="34" charset="0"/>
              </a:rPr>
              <a:t>Mijn kind </a:t>
            </a:r>
          </a:p>
          <a:p>
            <a:pPr marL="0" indent="0" algn="ctr">
              <a:buNone/>
            </a:pPr>
            <a:r>
              <a:rPr lang="nl-NL" sz="4000" dirty="0">
                <a:solidFill>
                  <a:schemeClr val="bg1"/>
                </a:solidFill>
                <a:latin typeface="Tahoma" panose="020B0604030504040204" pitchFamily="34" charset="0"/>
                <a:ea typeface="Tahoma" panose="020B0604030504040204" pitchFamily="34" charset="0"/>
                <a:cs typeface="Tahoma" panose="020B0604030504040204" pitchFamily="34" charset="0"/>
              </a:rPr>
              <a:t>gaat niet meer</a:t>
            </a:r>
          </a:p>
          <a:p>
            <a:pPr marL="0" indent="0" algn="ctr">
              <a:buNone/>
            </a:pPr>
            <a:r>
              <a:rPr lang="nl-NL" sz="40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lgn="ctr">
              <a:buNone/>
            </a:pPr>
            <a:endParaRPr lang="nl-NL" dirty="0">
              <a:solidFill>
                <a:schemeClr val="bg1"/>
              </a:solidFill>
            </a:endParaRPr>
          </a:p>
          <a:p>
            <a:pPr marL="0" indent="0" algn="ctr">
              <a:buNone/>
            </a:pPr>
            <a:r>
              <a:rPr lang="nl-NL" dirty="0">
                <a:solidFill>
                  <a:schemeClr val="bg1"/>
                </a:solidFill>
              </a:rPr>
              <a:t>Wat doet dat met je?</a:t>
            </a:r>
          </a:p>
        </p:txBody>
      </p:sp>
      <p:pic>
        <p:nvPicPr>
          <p:cNvPr id="4" name="Afbeelding 3" descr="Andere wegen: kerkverlating | Podcast on Spotify">
            <a:extLst>
              <a:ext uri="{FF2B5EF4-FFF2-40B4-BE49-F238E27FC236}">
                <a16:creationId xmlns:a16="http://schemas.microsoft.com/office/drawing/2014/main" id="{395D96FE-705D-A5E5-6332-BD5201E640C6}"/>
              </a:ext>
            </a:extLst>
          </p:cNvPr>
          <p:cNvPicPr>
            <a:picLocks noChangeAspect="1"/>
          </p:cNvPicPr>
          <p:nvPr/>
        </p:nvPicPr>
        <p:blipFill>
          <a:blip r:embed="rId2"/>
          <a:stretch>
            <a:fillRect/>
          </a:stretch>
        </p:blipFill>
        <p:spPr>
          <a:xfrm>
            <a:off x="5045124" y="0"/>
            <a:ext cx="5143500" cy="5143500"/>
          </a:xfrm>
          <a:prstGeom prst="rect">
            <a:avLst/>
          </a:prstGeom>
        </p:spPr>
      </p:pic>
      <p:pic>
        <p:nvPicPr>
          <p:cNvPr id="8" name="Afbeelding 7" descr="Andere wegen: kerkverlating | Podcast on Spotify">
            <a:extLst>
              <a:ext uri="{FF2B5EF4-FFF2-40B4-BE49-F238E27FC236}">
                <a16:creationId xmlns:a16="http://schemas.microsoft.com/office/drawing/2014/main" id="{9A1B45E6-500E-12D2-E1D1-39CAAA1B1C1F}"/>
              </a:ext>
            </a:extLst>
          </p:cNvPr>
          <p:cNvPicPr>
            <a:picLocks noChangeAspect="1"/>
          </p:cNvPicPr>
          <p:nvPr/>
        </p:nvPicPr>
        <p:blipFill>
          <a:blip r:embed="rId2"/>
          <a:srcRect l="85399" t="83999"/>
          <a:stretch>
            <a:fillRect/>
          </a:stretch>
        </p:blipFill>
        <p:spPr>
          <a:xfrm>
            <a:off x="8686800" y="1"/>
            <a:ext cx="956692" cy="1131590"/>
          </a:xfrm>
          <a:prstGeom prst="rect">
            <a:avLst/>
          </a:prstGeom>
        </p:spPr>
      </p:pic>
    </p:spTree>
    <p:extLst>
      <p:ext uri="{BB962C8B-B14F-4D97-AF65-F5344CB8AC3E}">
        <p14:creationId xmlns:p14="http://schemas.microsoft.com/office/powerpoint/2010/main" val="4102828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20191-C7DC-169B-9674-CFF7B95896A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148949-369D-F02A-80A9-8208219B1C32}"/>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B892C9A4-9975-BE7C-9F50-AE65C71B1E0A}"/>
              </a:ext>
            </a:extLst>
          </p:cNvPr>
          <p:cNvSpPr>
            <a:spLocks noGrp="1"/>
          </p:cNvSpPr>
          <p:nvPr>
            <p:ph idx="1"/>
          </p:nvPr>
        </p:nvSpPr>
        <p:spPr>
          <a:xfrm>
            <a:off x="179512" y="205979"/>
            <a:ext cx="4968552" cy="4388644"/>
          </a:xfrm>
        </p:spPr>
        <p:txBody>
          <a:bodyPr>
            <a:normAutofit/>
          </a:bodyPr>
          <a:lstStyle/>
          <a:p>
            <a:pPr marL="0" indent="0" algn="ctr">
              <a:buNone/>
            </a:pPr>
            <a:r>
              <a:rPr lang="nl-NL" sz="4000" dirty="0">
                <a:solidFill>
                  <a:schemeClr val="bg1"/>
                </a:solidFill>
                <a:latin typeface="Tahoma" panose="020B0604030504040204" pitchFamily="34" charset="0"/>
                <a:ea typeface="Tahoma" panose="020B0604030504040204" pitchFamily="34" charset="0"/>
                <a:cs typeface="Tahoma" panose="020B0604030504040204" pitchFamily="34" charset="0"/>
              </a:rPr>
              <a:t>Mijn kind </a:t>
            </a:r>
          </a:p>
          <a:p>
            <a:pPr marL="0" indent="0" algn="ctr">
              <a:buNone/>
            </a:pPr>
            <a:r>
              <a:rPr lang="nl-NL" sz="4000" dirty="0">
                <a:solidFill>
                  <a:schemeClr val="bg1"/>
                </a:solidFill>
                <a:latin typeface="Tahoma" panose="020B0604030504040204" pitchFamily="34" charset="0"/>
                <a:ea typeface="Tahoma" panose="020B0604030504040204" pitchFamily="34" charset="0"/>
                <a:cs typeface="Tahoma" panose="020B0604030504040204" pitchFamily="34" charset="0"/>
              </a:rPr>
              <a:t>gaat niet meer</a:t>
            </a:r>
          </a:p>
          <a:p>
            <a:pPr marL="0" indent="0" algn="ctr">
              <a:buNone/>
            </a:pPr>
            <a:r>
              <a:rPr lang="nl-NL" sz="40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lgn="ctr">
              <a:buNone/>
            </a:pPr>
            <a:endParaRPr lang="nl-NL" dirty="0">
              <a:solidFill>
                <a:schemeClr val="bg1"/>
              </a:solidFill>
            </a:endParaRPr>
          </a:p>
          <a:p>
            <a:pPr marL="0" indent="0">
              <a:buNone/>
            </a:pPr>
            <a:r>
              <a:rPr lang="nl-NL" i="1" dirty="0">
                <a:solidFill>
                  <a:schemeClr val="bg1"/>
                </a:solidFill>
              </a:rPr>
              <a:t>‘Zijn wij niet als ouders … ?’</a:t>
            </a:r>
          </a:p>
          <a:p>
            <a:pPr marL="0" indent="0">
              <a:buNone/>
            </a:pPr>
            <a:r>
              <a:rPr lang="nl-NL" i="1" dirty="0">
                <a:solidFill>
                  <a:schemeClr val="bg1"/>
                </a:solidFill>
              </a:rPr>
              <a:t>‘Hebben wij niet als kerk </a:t>
            </a:r>
            <a:r>
              <a:rPr lang="nl-NL" dirty="0">
                <a:solidFill>
                  <a:schemeClr val="bg1"/>
                </a:solidFill>
              </a:rPr>
              <a:t>…?’</a:t>
            </a:r>
          </a:p>
          <a:p>
            <a:pPr marL="0" indent="0" algn="ctr">
              <a:buNone/>
            </a:pPr>
            <a:endParaRPr lang="nl-NL" dirty="0">
              <a:solidFill>
                <a:schemeClr val="bg1"/>
              </a:solidFill>
            </a:endParaRPr>
          </a:p>
        </p:txBody>
      </p:sp>
      <p:pic>
        <p:nvPicPr>
          <p:cNvPr id="4" name="Afbeelding 3" descr="Andere wegen: kerkverlating | Podcast on Spotify">
            <a:extLst>
              <a:ext uri="{FF2B5EF4-FFF2-40B4-BE49-F238E27FC236}">
                <a16:creationId xmlns:a16="http://schemas.microsoft.com/office/drawing/2014/main" id="{F7111C75-D956-CE37-8AE4-64DED4A5332B}"/>
              </a:ext>
            </a:extLst>
          </p:cNvPr>
          <p:cNvPicPr>
            <a:picLocks noChangeAspect="1"/>
          </p:cNvPicPr>
          <p:nvPr/>
        </p:nvPicPr>
        <p:blipFill>
          <a:blip r:embed="rId2"/>
          <a:stretch>
            <a:fillRect/>
          </a:stretch>
        </p:blipFill>
        <p:spPr>
          <a:xfrm>
            <a:off x="5045124" y="0"/>
            <a:ext cx="5143500" cy="5143500"/>
          </a:xfrm>
          <a:prstGeom prst="rect">
            <a:avLst/>
          </a:prstGeom>
        </p:spPr>
      </p:pic>
      <p:pic>
        <p:nvPicPr>
          <p:cNvPr id="8" name="Afbeelding 7" descr="Andere wegen: kerkverlating | Podcast on Spotify">
            <a:extLst>
              <a:ext uri="{FF2B5EF4-FFF2-40B4-BE49-F238E27FC236}">
                <a16:creationId xmlns:a16="http://schemas.microsoft.com/office/drawing/2014/main" id="{BE746E43-6557-F434-AD4E-4079979C362D}"/>
              </a:ext>
            </a:extLst>
          </p:cNvPr>
          <p:cNvPicPr>
            <a:picLocks noChangeAspect="1"/>
          </p:cNvPicPr>
          <p:nvPr/>
        </p:nvPicPr>
        <p:blipFill>
          <a:blip r:embed="rId2"/>
          <a:srcRect l="85399" t="83999"/>
          <a:stretch>
            <a:fillRect/>
          </a:stretch>
        </p:blipFill>
        <p:spPr>
          <a:xfrm>
            <a:off x="8686800" y="1"/>
            <a:ext cx="956692" cy="1131590"/>
          </a:xfrm>
          <a:prstGeom prst="rect">
            <a:avLst/>
          </a:prstGeom>
        </p:spPr>
      </p:pic>
    </p:spTree>
    <p:extLst>
      <p:ext uri="{BB962C8B-B14F-4D97-AF65-F5344CB8AC3E}">
        <p14:creationId xmlns:p14="http://schemas.microsoft.com/office/powerpoint/2010/main" val="509603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9CC45-B21F-CF5D-3FFA-623A8E7803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B76A51-E47A-7D38-78AA-7085E6D4EFCF}"/>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FEAF3DE4-5CB4-D53B-F023-405255F96573}"/>
              </a:ext>
            </a:extLst>
          </p:cNvPr>
          <p:cNvSpPr>
            <a:spLocks noGrp="1"/>
          </p:cNvSpPr>
          <p:nvPr>
            <p:ph idx="1"/>
          </p:nvPr>
        </p:nvSpPr>
        <p:spPr>
          <a:xfrm>
            <a:off x="796652" y="548877"/>
            <a:ext cx="4248472" cy="4388644"/>
          </a:xfrm>
        </p:spPr>
        <p:txBody>
          <a:bodyPr>
            <a:normAutofit/>
          </a:bodyPr>
          <a:lstStyle/>
          <a:p>
            <a:pPr marL="0" indent="0">
              <a:buNone/>
            </a:pPr>
            <a:r>
              <a:rPr lang="nl-NL" sz="3600" u="sng" dirty="0">
                <a:solidFill>
                  <a:schemeClr val="bg1"/>
                </a:solidFill>
                <a:latin typeface="Tahoma" panose="020B0604030504040204" pitchFamily="34" charset="0"/>
                <a:ea typeface="Tahoma" panose="020B0604030504040204" pitchFamily="34" charset="0"/>
                <a:cs typeface="Tahoma" panose="020B0604030504040204" pitchFamily="34" charset="0"/>
              </a:rPr>
              <a:t>Ouders</a:t>
            </a: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Adam en Eva</a:t>
            </a:r>
          </a:p>
          <a:p>
            <a:pPr marL="0" indent="0">
              <a:buNone/>
            </a:pPr>
            <a:endParaRPr lang="nl-NL"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nl-NL" u="sng" dirty="0">
                <a:solidFill>
                  <a:schemeClr val="bg1"/>
                </a:solidFill>
                <a:latin typeface="Tahoma" panose="020B0604030504040204" pitchFamily="34" charset="0"/>
                <a:ea typeface="Tahoma" panose="020B0604030504040204" pitchFamily="34" charset="0"/>
                <a:cs typeface="Tahoma" panose="020B0604030504040204" pitchFamily="34" charset="0"/>
              </a:rPr>
              <a:t>Kinderen</a:t>
            </a: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Kaïn en Abel</a:t>
            </a:r>
            <a:endParaRPr lang="nl-NL" dirty="0">
              <a:solidFill>
                <a:schemeClr val="bg1"/>
              </a:solidFill>
            </a:endParaRPr>
          </a:p>
        </p:txBody>
      </p:sp>
      <p:pic>
        <p:nvPicPr>
          <p:cNvPr id="4" name="Afbeelding 3" descr="Andere wegen: kerkverlating | Podcast on Spotify">
            <a:extLst>
              <a:ext uri="{FF2B5EF4-FFF2-40B4-BE49-F238E27FC236}">
                <a16:creationId xmlns:a16="http://schemas.microsoft.com/office/drawing/2014/main" id="{6D32847B-3895-9061-9EF6-7B7A022E0198}"/>
              </a:ext>
            </a:extLst>
          </p:cNvPr>
          <p:cNvPicPr>
            <a:picLocks noChangeAspect="1"/>
          </p:cNvPicPr>
          <p:nvPr/>
        </p:nvPicPr>
        <p:blipFill>
          <a:blip r:embed="rId2"/>
          <a:stretch>
            <a:fillRect/>
          </a:stretch>
        </p:blipFill>
        <p:spPr>
          <a:xfrm>
            <a:off x="5045124" y="0"/>
            <a:ext cx="5143500" cy="5143500"/>
          </a:xfrm>
          <a:prstGeom prst="rect">
            <a:avLst/>
          </a:prstGeom>
        </p:spPr>
      </p:pic>
      <p:pic>
        <p:nvPicPr>
          <p:cNvPr id="8" name="Afbeelding 7" descr="Andere wegen: kerkverlating | Podcast on Spotify">
            <a:extLst>
              <a:ext uri="{FF2B5EF4-FFF2-40B4-BE49-F238E27FC236}">
                <a16:creationId xmlns:a16="http://schemas.microsoft.com/office/drawing/2014/main" id="{39A62AC6-8CD7-3651-9266-804859C6527C}"/>
              </a:ext>
            </a:extLst>
          </p:cNvPr>
          <p:cNvPicPr>
            <a:picLocks noChangeAspect="1"/>
          </p:cNvPicPr>
          <p:nvPr/>
        </p:nvPicPr>
        <p:blipFill>
          <a:blip r:embed="rId2"/>
          <a:srcRect l="85399" t="83999"/>
          <a:stretch>
            <a:fillRect/>
          </a:stretch>
        </p:blipFill>
        <p:spPr>
          <a:xfrm>
            <a:off x="8686800" y="1"/>
            <a:ext cx="956692" cy="1131590"/>
          </a:xfrm>
          <a:prstGeom prst="rect">
            <a:avLst/>
          </a:prstGeom>
        </p:spPr>
      </p:pic>
    </p:spTree>
    <p:extLst>
      <p:ext uri="{BB962C8B-B14F-4D97-AF65-F5344CB8AC3E}">
        <p14:creationId xmlns:p14="http://schemas.microsoft.com/office/powerpoint/2010/main" val="3676470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6307E-3A9C-80F4-AD25-D9FE96773D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EFA315E-1AF7-6310-9F1D-2CBDF2EBC2CE}"/>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19F2EFF7-CB5E-0110-4599-26FA4A7C6820}"/>
              </a:ext>
            </a:extLst>
          </p:cNvPr>
          <p:cNvSpPr>
            <a:spLocks noGrp="1"/>
          </p:cNvSpPr>
          <p:nvPr>
            <p:ph idx="1"/>
          </p:nvPr>
        </p:nvSpPr>
        <p:spPr>
          <a:xfrm>
            <a:off x="796652" y="548877"/>
            <a:ext cx="4248472" cy="4388644"/>
          </a:xfrm>
        </p:spPr>
        <p:txBody>
          <a:bodyPr>
            <a:normAutofit/>
          </a:bodyPr>
          <a:lstStyle/>
          <a:p>
            <a:pPr marL="0" indent="0">
              <a:buNone/>
            </a:pPr>
            <a:r>
              <a:rPr lang="nl-NL" sz="3600" u="sng" dirty="0">
                <a:solidFill>
                  <a:schemeClr val="bg1"/>
                </a:solidFill>
                <a:latin typeface="Tahoma" panose="020B0604030504040204" pitchFamily="34" charset="0"/>
                <a:ea typeface="Tahoma" panose="020B0604030504040204" pitchFamily="34" charset="0"/>
                <a:cs typeface="Tahoma" panose="020B0604030504040204" pitchFamily="34" charset="0"/>
              </a:rPr>
              <a:t>Ouders</a:t>
            </a: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sz="3600" dirty="0" err="1">
                <a:solidFill>
                  <a:schemeClr val="bg1"/>
                </a:solidFill>
                <a:latin typeface="Tahoma" panose="020B0604030504040204" pitchFamily="34" charset="0"/>
                <a:ea typeface="Tahoma" panose="020B0604030504040204" pitchFamily="34" charset="0"/>
                <a:cs typeface="Tahoma" panose="020B0604030504040204" pitchFamily="34" charset="0"/>
              </a:rPr>
              <a:t>Isaäk</a:t>
            </a: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 en Rebekka</a:t>
            </a:r>
          </a:p>
          <a:p>
            <a:pPr marL="0" indent="0">
              <a:buNone/>
            </a:pPr>
            <a:endParaRPr lang="nl-NL"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nl-NL" u="sng" dirty="0">
                <a:solidFill>
                  <a:schemeClr val="bg1"/>
                </a:solidFill>
                <a:latin typeface="Tahoma" panose="020B0604030504040204" pitchFamily="34" charset="0"/>
                <a:ea typeface="Tahoma" panose="020B0604030504040204" pitchFamily="34" charset="0"/>
                <a:cs typeface="Tahoma" panose="020B0604030504040204" pitchFamily="34" charset="0"/>
              </a:rPr>
              <a:t>Kinderen</a:t>
            </a: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Jakob en Ezau</a:t>
            </a:r>
            <a:endParaRPr lang="nl-NL" dirty="0">
              <a:solidFill>
                <a:schemeClr val="bg1"/>
              </a:solidFill>
            </a:endParaRPr>
          </a:p>
        </p:txBody>
      </p:sp>
      <p:pic>
        <p:nvPicPr>
          <p:cNvPr id="4" name="Afbeelding 3" descr="Andere wegen: kerkverlating | Podcast on Spotify">
            <a:extLst>
              <a:ext uri="{FF2B5EF4-FFF2-40B4-BE49-F238E27FC236}">
                <a16:creationId xmlns:a16="http://schemas.microsoft.com/office/drawing/2014/main" id="{712AB465-6138-1A4D-7070-66C71E507305}"/>
              </a:ext>
            </a:extLst>
          </p:cNvPr>
          <p:cNvPicPr>
            <a:picLocks noChangeAspect="1"/>
          </p:cNvPicPr>
          <p:nvPr/>
        </p:nvPicPr>
        <p:blipFill>
          <a:blip r:embed="rId2"/>
          <a:stretch>
            <a:fillRect/>
          </a:stretch>
        </p:blipFill>
        <p:spPr>
          <a:xfrm>
            <a:off x="5045124" y="0"/>
            <a:ext cx="5143500" cy="5143500"/>
          </a:xfrm>
          <a:prstGeom prst="rect">
            <a:avLst/>
          </a:prstGeom>
        </p:spPr>
      </p:pic>
      <p:pic>
        <p:nvPicPr>
          <p:cNvPr id="8" name="Afbeelding 7" descr="Andere wegen: kerkverlating | Podcast on Spotify">
            <a:extLst>
              <a:ext uri="{FF2B5EF4-FFF2-40B4-BE49-F238E27FC236}">
                <a16:creationId xmlns:a16="http://schemas.microsoft.com/office/drawing/2014/main" id="{02920916-C89B-D1F2-828F-DF546C5C91D5}"/>
              </a:ext>
            </a:extLst>
          </p:cNvPr>
          <p:cNvPicPr>
            <a:picLocks noChangeAspect="1"/>
          </p:cNvPicPr>
          <p:nvPr/>
        </p:nvPicPr>
        <p:blipFill>
          <a:blip r:embed="rId2"/>
          <a:srcRect l="85399" t="83999"/>
          <a:stretch>
            <a:fillRect/>
          </a:stretch>
        </p:blipFill>
        <p:spPr>
          <a:xfrm>
            <a:off x="8686800" y="1"/>
            <a:ext cx="956692" cy="1131590"/>
          </a:xfrm>
          <a:prstGeom prst="rect">
            <a:avLst/>
          </a:prstGeom>
        </p:spPr>
      </p:pic>
    </p:spTree>
    <p:extLst>
      <p:ext uri="{BB962C8B-B14F-4D97-AF65-F5344CB8AC3E}">
        <p14:creationId xmlns:p14="http://schemas.microsoft.com/office/powerpoint/2010/main" val="2034865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9C99B-532D-220E-C17C-AE3F6041DB7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D93D7E1-9A1D-5530-1284-E972594097F1}"/>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A1B433C8-3CD7-4773-E278-DD3DD9B7F4B8}"/>
              </a:ext>
            </a:extLst>
          </p:cNvPr>
          <p:cNvSpPr>
            <a:spLocks noGrp="1"/>
          </p:cNvSpPr>
          <p:nvPr>
            <p:ph idx="1"/>
          </p:nvPr>
        </p:nvSpPr>
        <p:spPr>
          <a:xfrm>
            <a:off x="796652" y="548877"/>
            <a:ext cx="4248472" cy="4388644"/>
          </a:xfrm>
        </p:spPr>
        <p:txBody>
          <a:bodyPr>
            <a:normAutofit/>
          </a:bodyPr>
          <a:lstStyle/>
          <a:p>
            <a:pPr marL="0" indent="0">
              <a:buNone/>
            </a:pPr>
            <a:r>
              <a:rPr lang="nl-NL" sz="3600" u="sng" dirty="0">
                <a:solidFill>
                  <a:schemeClr val="bg1"/>
                </a:solidFill>
                <a:latin typeface="Tahoma" panose="020B0604030504040204" pitchFamily="34" charset="0"/>
                <a:ea typeface="Tahoma" panose="020B0604030504040204" pitchFamily="34" charset="0"/>
                <a:cs typeface="Tahoma" panose="020B0604030504040204" pitchFamily="34" charset="0"/>
              </a:rPr>
              <a:t>Ouder</a:t>
            </a: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Hogepriester Eli</a:t>
            </a:r>
          </a:p>
          <a:p>
            <a:pPr marL="0" indent="0">
              <a:buNone/>
            </a:pPr>
            <a:endParaRPr lang="nl-NL"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nl-NL" u="sng" dirty="0">
                <a:solidFill>
                  <a:schemeClr val="bg1"/>
                </a:solidFill>
                <a:latin typeface="Tahoma" panose="020B0604030504040204" pitchFamily="34" charset="0"/>
                <a:ea typeface="Tahoma" panose="020B0604030504040204" pitchFamily="34" charset="0"/>
                <a:cs typeface="Tahoma" panose="020B0604030504040204" pitchFamily="34" charset="0"/>
              </a:rPr>
              <a:t>Kinderen</a:t>
            </a: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dirty="0" err="1">
                <a:solidFill>
                  <a:schemeClr val="bg1"/>
                </a:solidFill>
                <a:latin typeface="Tahoma" panose="020B0604030504040204" pitchFamily="34" charset="0"/>
                <a:ea typeface="Tahoma" panose="020B0604030504040204" pitchFamily="34" charset="0"/>
                <a:cs typeface="Tahoma" panose="020B0604030504040204" pitchFamily="34" charset="0"/>
              </a:rPr>
              <a:t>Hofni</a:t>
            </a: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 en </a:t>
            </a:r>
            <a:r>
              <a:rPr lang="nl-NL" dirty="0" err="1">
                <a:solidFill>
                  <a:schemeClr val="bg1"/>
                </a:solidFill>
                <a:latin typeface="Tahoma" panose="020B0604030504040204" pitchFamily="34" charset="0"/>
                <a:ea typeface="Tahoma" panose="020B0604030504040204" pitchFamily="34" charset="0"/>
                <a:cs typeface="Tahoma" panose="020B0604030504040204" pitchFamily="34" charset="0"/>
              </a:rPr>
              <a:t>Pinehas</a:t>
            </a:r>
            <a:endParaRPr lang="nl-NL" dirty="0">
              <a:solidFill>
                <a:schemeClr val="bg1"/>
              </a:solidFill>
            </a:endParaRPr>
          </a:p>
        </p:txBody>
      </p:sp>
      <p:pic>
        <p:nvPicPr>
          <p:cNvPr id="4" name="Afbeelding 3" descr="Andere wegen: kerkverlating | Podcast on Spotify">
            <a:extLst>
              <a:ext uri="{FF2B5EF4-FFF2-40B4-BE49-F238E27FC236}">
                <a16:creationId xmlns:a16="http://schemas.microsoft.com/office/drawing/2014/main" id="{8BFFAD08-2F79-AF91-6415-11BE77A8D105}"/>
              </a:ext>
            </a:extLst>
          </p:cNvPr>
          <p:cNvPicPr>
            <a:picLocks noChangeAspect="1"/>
          </p:cNvPicPr>
          <p:nvPr/>
        </p:nvPicPr>
        <p:blipFill>
          <a:blip r:embed="rId2"/>
          <a:stretch>
            <a:fillRect/>
          </a:stretch>
        </p:blipFill>
        <p:spPr>
          <a:xfrm>
            <a:off x="5045124" y="0"/>
            <a:ext cx="5143500" cy="5143500"/>
          </a:xfrm>
          <a:prstGeom prst="rect">
            <a:avLst/>
          </a:prstGeom>
        </p:spPr>
      </p:pic>
      <p:pic>
        <p:nvPicPr>
          <p:cNvPr id="8" name="Afbeelding 7" descr="Andere wegen: kerkverlating | Podcast on Spotify">
            <a:extLst>
              <a:ext uri="{FF2B5EF4-FFF2-40B4-BE49-F238E27FC236}">
                <a16:creationId xmlns:a16="http://schemas.microsoft.com/office/drawing/2014/main" id="{B587DE73-32D4-2C79-48AA-D014189B6C98}"/>
              </a:ext>
            </a:extLst>
          </p:cNvPr>
          <p:cNvPicPr>
            <a:picLocks noChangeAspect="1"/>
          </p:cNvPicPr>
          <p:nvPr/>
        </p:nvPicPr>
        <p:blipFill>
          <a:blip r:embed="rId2"/>
          <a:srcRect l="85399" t="83999"/>
          <a:stretch>
            <a:fillRect/>
          </a:stretch>
        </p:blipFill>
        <p:spPr>
          <a:xfrm>
            <a:off x="8686800" y="1"/>
            <a:ext cx="956692" cy="1131590"/>
          </a:xfrm>
          <a:prstGeom prst="rect">
            <a:avLst/>
          </a:prstGeom>
        </p:spPr>
      </p:pic>
    </p:spTree>
    <p:extLst>
      <p:ext uri="{BB962C8B-B14F-4D97-AF65-F5344CB8AC3E}">
        <p14:creationId xmlns:p14="http://schemas.microsoft.com/office/powerpoint/2010/main" val="110648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B269D-089B-3F18-8BBC-280112F74B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007847-E3E0-B21B-5E8B-4A8A85608143}"/>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DCD1A557-FD4F-1EB6-5E5F-B01CE659ECAA}"/>
              </a:ext>
            </a:extLst>
          </p:cNvPr>
          <p:cNvSpPr>
            <a:spLocks noGrp="1"/>
          </p:cNvSpPr>
          <p:nvPr>
            <p:ph idx="1"/>
          </p:nvPr>
        </p:nvSpPr>
        <p:spPr>
          <a:xfrm>
            <a:off x="796652" y="548877"/>
            <a:ext cx="4248472" cy="4388644"/>
          </a:xfrm>
        </p:spPr>
        <p:txBody>
          <a:bodyPr>
            <a:normAutofit/>
          </a:bodyPr>
          <a:lstStyle/>
          <a:p>
            <a:pPr marL="0" indent="0">
              <a:buNone/>
            </a:pPr>
            <a:r>
              <a:rPr lang="nl-NL" sz="3600" u="sng" dirty="0">
                <a:solidFill>
                  <a:schemeClr val="bg1"/>
                </a:solidFill>
                <a:latin typeface="Tahoma" panose="020B0604030504040204" pitchFamily="34" charset="0"/>
                <a:ea typeface="Tahoma" panose="020B0604030504040204" pitchFamily="34" charset="0"/>
                <a:cs typeface="Tahoma" panose="020B0604030504040204" pitchFamily="34" charset="0"/>
              </a:rPr>
              <a:t>Ouder</a:t>
            </a: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De profeet Samuel</a:t>
            </a:r>
          </a:p>
          <a:p>
            <a:pPr marL="0" indent="0">
              <a:buNone/>
            </a:pPr>
            <a:endParaRPr lang="nl-NL"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nl-NL" u="sng" dirty="0">
                <a:solidFill>
                  <a:schemeClr val="bg1"/>
                </a:solidFill>
                <a:latin typeface="Tahoma" panose="020B0604030504040204" pitchFamily="34" charset="0"/>
                <a:ea typeface="Tahoma" panose="020B0604030504040204" pitchFamily="34" charset="0"/>
                <a:cs typeface="Tahoma" panose="020B0604030504040204" pitchFamily="34" charset="0"/>
              </a:rPr>
              <a:t>Kinderen</a:t>
            </a: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Joël en Abia</a:t>
            </a:r>
            <a:endParaRPr lang="nl-NL" dirty="0">
              <a:solidFill>
                <a:schemeClr val="bg1"/>
              </a:solidFill>
            </a:endParaRPr>
          </a:p>
        </p:txBody>
      </p:sp>
      <p:pic>
        <p:nvPicPr>
          <p:cNvPr id="4" name="Afbeelding 3" descr="Andere wegen: kerkverlating | Podcast on Spotify">
            <a:extLst>
              <a:ext uri="{FF2B5EF4-FFF2-40B4-BE49-F238E27FC236}">
                <a16:creationId xmlns:a16="http://schemas.microsoft.com/office/drawing/2014/main" id="{CA3CDF5A-87D1-7BB6-C363-359B1AA60DDD}"/>
              </a:ext>
            </a:extLst>
          </p:cNvPr>
          <p:cNvPicPr>
            <a:picLocks noChangeAspect="1"/>
          </p:cNvPicPr>
          <p:nvPr/>
        </p:nvPicPr>
        <p:blipFill>
          <a:blip r:embed="rId2"/>
          <a:stretch>
            <a:fillRect/>
          </a:stretch>
        </p:blipFill>
        <p:spPr>
          <a:xfrm>
            <a:off x="5045124" y="0"/>
            <a:ext cx="5143500" cy="5143500"/>
          </a:xfrm>
          <a:prstGeom prst="rect">
            <a:avLst/>
          </a:prstGeom>
        </p:spPr>
      </p:pic>
      <p:pic>
        <p:nvPicPr>
          <p:cNvPr id="8" name="Afbeelding 7" descr="Andere wegen: kerkverlating | Podcast on Spotify">
            <a:extLst>
              <a:ext uri="{FF2B5EF4-FFF2-40B4-BE49-F238E27FC236}">
                <a16:creationId xmlns:a16="http://schemas.microsoft.com/office/drawing/2014/main" id="{F2308F86-7344-BD04-8B50-AD368DD13F03}"/>
              </a:ext>
            </a:extLst>
          </p:cNvPr>
          <p:cNvPicPr>
            <a:picLocks noChangeAspect="1"/>
          </p:cNvPicPr>
          <p:nvPr/>
        </p:nvPicPr>
        <p:blipFill>
          <a:blip r:embed="rId2"/>
          <a:srcRect l="85399" t="83999"/>
          <a:stretch>
            <a:fillRect/>
          </a:stretch>
        </p:blipFill>
        <p:spPr>
          <a:xfrm>
            <a:off x="8686800" y="1"/>
            <a:ext cx="956692" cy="1131590"/>
          </a:xfrm>
          <a:prstGeom prst="rect">
            <a:avLst/>
          </a:prstGeom>
        </p:spPr>
      </p:pic>
    </p:spTree>
    <p:extLst>
      <p:ext uri="{BB962C8B-B14F-4D97-AF65-F5344CB8AC3E}">
        <p14:creationId xmlns:p14="http://schemas.microsoft.com/office/powerpoint/2010/main" val="1550860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E2D53-EFA1-2818-7EB6-15212D110E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56569B-7988-5B6F-DC8F-684542BB627B}"/>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8F3C00A9-A1AC-0ED9-D559-E0250FA3D9C3}"/>
              </a:ext>
            </a:extLst>
          </p:cNvPr>
          <p:cNvSpPr>
            <a:spLocks noGrp="1"/>
          </p:cNvSpPr>
          <p:nvPr>
            <p:ph idx="1"/>
          </p:nvPr>
        </p:nvSpPr>
        <p:spPr>
          <a:xfrm>
            <a:off x="796652" y="548877"/>
            <a:ext cx="4248472" cy="4388644"/>
          </a:xfrm>
        </p:spPr>
        <p:txBody>
          <a:bodyPr>
            <a:normAutofit/>
          </a:bodyPr>
          <a:lstStyle/>
          <a:p>
            <a:pPr marL="0" indent="0">
              <a:buNone/>
            </a:pPr>
            <a:r>
              <a:rPr lang="nl-NL" sz="3600" u="sng" dirty="0">
                <a:solidFill>
                  <a:schemeClr val="bg1"/>
                </a:solidFill>
                <a:latin typeface="Tahoma" panose="020B0604030504040204" pitchFamily="34" charset="0"/>
                <a:ea typeface="Tahoma" panose="020B0604030504040204" pitchFamily="34" charset="0"/>
                <a:cs typeface="Tahoma" panose="020B0604030504040204" pitchFamily="34" charset="0"/>
              </a:rPr>
              <a:t>Ouders</a:t>
            </a: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Koning </a:t>
            </a:r>
            <a:r>
              <a:rPr lang="nl-NL" sz="3600" dirty="0" err="1">
                <a:solidFill>
                  <a:schemeClr val="bg1"/>
                </a:solidFill>
                <a:latin typeface="Tahoma" panose="020B0604030504040204" pitchFamily="34" charset="0"/>
                <a:ea typeface="Tahoma" panose="020B0604030504040204" pitchFamily="34" charset="0"/>
                <a:cs typeface="Tahoma" panose="020B0604030504040204" pitchFamily="34" charset="0"/>
              </a:rPr>
              <a:t>Hizkia</a:t>
            </a:r>
            <a:r>
              <a:rPr lang="nl-NL" sz="3600" dirty="0">
                <a:solidFill>
                  <a:schemeClr val="bg1"/>
                </a:solidFill>
                <a:latin typeface="Tahoma" panose="020B0604030504040204" pitchFamily="34" charset="0"/>
                <a:ea typeface="Tahoma" panose="020B0604030504040204" pitchFamily="34" charset="0"/>
                <a:cs typeface="Tahoma" panose="020B0604030504040204" pitchFamily="34" charset="0"/>
              </a:rPr>
              <a:t> en koningin </a:t>
            </a:r>
            <a:r>
              <a:rPr lang="nl-NL" sz="3600" dirty="0" err="1">
                <a:solidFill>
                  <a:schemeClr val="bg1"/>
                </a:solidFill>
                <a:latin typeface="Tahoma" panose="020B0604030504040204" pitchFamily="34" charset="0"/>
                <a:ea typeface="Tahoma" panose="020B0604030504040204" pitchFamily="34" charset="0"/>
                <a:cs typeface="Tahoma" panose="020B0604030504040204" pitchFamily="34" charset="0"/>
              </a:rPr>
              <a:t>Hefsiba</a:t>
            </a:r>
            <a:endParaRPr lang="nl-NL"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nl-NL"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nl-NL" u="sng" dirty="0">
                <a:solidFill>
                  <a:schemeClr val="bg1"/>
                </a:solidFill>
                <a:latin typeface="Tahoma" panose="020B0604030504040204" pitchFamily="34" charset="0"/>
                <a:ea typeface="Tahoma" panose="020B0604030504040204" pitchFamily="34" charset="0"/>
                <a:cs typeface="Tahoma" panose="020B0604030504040204" pitchFamily="34" charset="0"/>
              </a:rPr>
              <a:t>Kinderen</a:t>
            </a: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Manasse</a:t>
            </a:r>
            <a:endParaRPr lang="nl-NL" dirty="0">
              <a:solidFill>
                <a:schemeClr val="bg1"/>
              </a:solidFill>
            </a:endParaRPr>
          </a:p>
        </p:txBody>
      </p:sp>
      <p:pic>
        <p:nvPicPr>
          <p:cNvPr id="4" name="Afbeelding 3" descr="Andere wegen: kerkverlating | Podcast on Spotify">
            <a:extLst>
              <a:ext uri="{FF2B5EF4-FFF2-40B4-BE49-F238E27FC236}">
                <a16:creationId xmlns:a16="http://schemas.microsoft.com/office/drawing/2014/main" id="{AEDEF4E9-439C-7E14-B250-C16B525C8FC7}"/>
              </a:ext>
            </a:extLst>
          </p:cNvPr>
          <p:cNvPicPr>
            <a:picLocks noChangeAspect="1"/>
          </p:cNvPicPr>
          <p:nvPr/>
        </p:nvPicPr>
        <p:blipFill>
          <a:blip r:embed="rId2"/>
          <a:stretch>
            <a:fillRect/>
          </a:stretch>
        </p:blipFill>
        <p:spPr>
          <a:xfrm>
            <a:off x="5045124" y="0"/>
            <a:ext cx="5143500" cy="5143500"/>
          </a:xfrm>
          <a:prstGeom prst="rect">
            <a:avLst/>
          </a:prstGeom>
        </p:spPr>
      </p:pic>
      <p:pic>
        <p:nvPicPr>
          <p:cNvPr id="8" name="Afbeelding 7" descr="Andere wegen: kerkverlating | Podcast on Spotify">
            <a:extLst>
              <a:ext uri="{FF2B5EF4-FFF2-40B4-BE49-F238E27FC236}">
                <a16:creationId xmlns:a16="http://schemas.microsoft.com/office/drawing/2014/main" id="{A729181C-E980-6716-5E22-062A15A74E01}"/>
              </a:ext>
            </a:extLst>
          </p:cNvPr>
          <p:cNvPicPr>
            <a:picLocks noChangeAspect="1"/>
          </p:cNvPicPr>
          <p:nvPr/>
        </p:nvPicPr>
        <p:blipFill>
          <a:blip r:embed="rId2"/>
          <a:srcRect l="85399" t="83999"/>
          <a:stretch>
            <a:fillRect/>
          </a:stretch>
        </p:blipFill>
        <p:spPr>
          <a:xfrm>
            <a:off x="8686800" y="1"/>
            <a:ext cx="956692" cy="1131590"/>
          </a:xfrm>
          <a:prstGeom prst="rect">
            <a:avLst/>
          </a:prstGeom>
        </p:spPr>
      </p:pic>
    </p:spTree>
    <p:extLst>
      <p:ext uri="{BB962C8B-B14F-4D97-AF65-F5344CB8AC3E}">
        <p14:creationId xmlns:p14="http://schemas.microsoft.com/office/powerpoint/2010/main" val="2824938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A32F1-D671-2016-8B9A-3C1216C6C0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FAF2633-C96B-49F2-FE33-8EC23A422CC8}"/>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E794E346-06E0-37F9-8012-3C2252520CDD}"/>
              </a:ext>
            </a:extLst>
          </p:cNvPr>
          <p:cNvSpPr>
            <a:spLocks noGrp="1"/>
          </p:cNvSpPr>
          <p:nvPr>
            <p:ph idx="1"/>
          </p:nvPr>
        </p:nvSpPr>
        <p:spPr>
          <a:xfrm>
            <a:off x="457200" y="205979"/>
            <a:ext cx="3322712" cy="4388644"/>
          </a:xfrm>
        </p:spPr>
        <p:txBody>
          <a:bodyPr>
            <a:normAutofit/>
          </a:bodyPr>
          <a:lstStyle/>
          <a:p>
            <a:pPr marL="0" indent="0" algn="ctr">
              <a:buNone/>
            </a:pPr>
            <a:r>
              <a:rPr lang="nl-NL" sz="4000" b="1" spc="300" dirty="0">
                <a:solidFill>
                  <a:schemeClr val="bg1"/>
                </a:solidFill>
                <a:latin typeface="Tahoma" panose="020B0604030504040204" pitchFamily="34" charset="0"/>
                <a:ea typeface="Tahoma" panose="020B0604030504040204" pitchFamily="34" charset="0"/>
                <a:cs typeface="Tahoma" panose="020B0604030504040204" pitchFamily="34" charset="0"/>
              </a:rPr>
              <a:t>Manasse</a:t>
            </a:r>
          </a:p>
          <a:p>
            <a:pPr marL="0" indent="0" algn="ctr">
              <a:buNone/>
            </a:pPr>
            <a:endParaRPr lang="nl-NL"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Voor God</a:t>
            </a:r>
          </a:p>
          <a:p>
            <a:pPr marL="0" indent="0" algn="ctr">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is niemand</a:t>
            </a:r>
          </a:p>
          <a:p>
            <a:pPr marL="0" indent="0" algn="ctr">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een hopeloos</a:t>
            </a:r>
          </a:p>
          <a:p>
            <a:pPr marL="0" indent="0" algn="ctr">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geval</a:t>
            </a:r>
          </a:p>
        </p:txBody>
      </p:sp>
      <p:pic>
        <p:nvPicPr>
          <p:cNvPr id="5" name="Afbeelding 4">
            <a:extLst>
              <a:ext uri="{FF2B5EF4-FFF2-40B4-BE49-F238E27FC236}">
                <a16:creationId xmlns:a16="http://schemas.microsoft.com/office/drawing/2014/main" id="{4E268794-D84C-2C33-5799-7E2F432FF6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28019"/>
            <a:ext cx="5184254" cy="518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3575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FCC39-464E-D4C3-8734-4D59BAF0ADCD}"/>
            </a:ext>
          </a:extLst>
        </p:cNvPr>
        <p:cNvGrpSpPr/>
        <p:nvPr/>
      </p:nvGrpSpPr>
      <p:grpSpPr>
        <a:xfrm>
          <a:off x="0" y="0"/>
          <a:ext cx="0" cy="0"/>
          <a:chOff x="0" y="0"/>
          <a:chExt cx="0" cy="0"/>
        </a:xfrm>
      </p:grpSpPr>
      <p:sp>
        <p:nvSpPr>
          <p:cNvPr id="3074" name="Tijdelijke aanduiding voor inhoud 3">
            <a:extLst>
              <a:ext uri="{FF2B5EF4-FFF2-40B4-BE49-F238E27FC236}">
                <a16:creationId xmlns:a16="http://schemas.microsoft.com/office/drawing/2014/main" id="{3AE13736-37AE-9CA3-F191-9A8B127B7DDF}"/>
              </a:ext>
            </a:extLst>
          </p:cNvPr>
          <p:cNvSpPr>
            <a:spLocks noGrp="1"/>
          </p:cNvSpPr>
          <p:nvPr>
            <p:ph idx="1"/>
          </p:nvPr>
        </p:nvSpPr>
        <p:spPr>
          <a:xfrm>
            <a:off x="323529" y="953553"/>
            <a:ext cx="4824536" cy="3780234"/>
          </a:xfrm>
        </p:spPr>
        <p:txBody>
          <a:bodyPr>
            <a:noAutofit/>
          </a:bodyPr>
          <a:lstStyle/>
          <a:p>
            <a:pPr marL="0" indent="0">
              <a:buNone/>
            </a:pP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1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Almachtige Heer, God van onze voorouders Abraham, ​Isaak​ en ​Jakob en van hun ​rechtvaardig​ nageslacht, </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2</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 U hebt hemel en aarde gemaakt in al hun rijkdom, </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3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de zee gekluisterd met uw machtig woord, de </a:t>
            </a:r>
            <a:r>
              <a:rPr lang="nl-NL" altLang="nl-NL" sz="2400" dirty="0" err="1">
                <a:solidFill>
                  <a:schemeClr val="bg1"/>
                </a:solidFill>
                <a:latin typeface="Tahoma" panose="020B0604030504040204" pitchFamily="34" charset="0"/>
                <a:ea typeface="Tahoma" panose="020B0604030504040204" pitchFamily="34" charset="0"/>
                <a:cs typeface="Tahoma" panose="020B0604030504040204" pitchFamily="34" charset="0"/>
              </a:rPr>
              <a:t>oervloed</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 gesloten en ​verzegeld​ met uw ontzagwekkende naam; </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4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alles siddert en beeft voor uw macht. </a:t>
            </a:r>
          </a:p>
        </p:txBody>
      </p:sp>
      <p:sp>
        <p:nvSpPr>
          <p:cNvPr id="3075" name="Titel 4">
            <a:extLst>
              <a:ext uri="{FF2B5EF4-FFF2-40B4-BE49-F238E27FC236}">
                <a16:creationId xmlns:a16="http://schemas.microsoft.com/office/drawing/2014/main" id="{63BD0721-8231-7574-A600-9F63A1FCAC42}"/>
              </a:ext>
            </a:extLst>
          </p:cNvPr>
          <p:cNvSpPr>
            <a:spLocks noGrp="1"/>
          </p:cNvSpPr>
          <p:nvPr>
            <p:ph type="title"/>
          </p:nvPr>
        </p:nvSpPr>
        <p:spPr>
          <a:xfrm>
            <a:off x="20362" y="267494"/>
            <a:ext cx="5223797" cy="475060"/>
          </a:xfrm>
        </p:spPr>
        <p:txBody>
          <a:bodyPr>
            <a:noAutofit/>
          </a:bodyPr>
          <a:lstStyle/>
          <a:p>
            <a:r>
              <a:rPr lang="nl-NL" altLang="nl-NL" sz="2800" dirty="0">
                <a:solidFill>
                  <a:schemeClr val="bg1"/>
                </a:solidFill>
                <a:latin typeface="Tahoma" panose="020B0604030504040204" pitchFamily="34" charset="0"/>
                <a:ea typeface="Tahoma" panose="020B0604030504040204" pitchFamily="34" charset="0"/>
                <a:cs typeface="Tahoma" panose="020B0604030504040204" pitchFamily="34" charset="0"/>
              </a:rPr>
              <a:t>Het gebed van Manasse</a:t>
            </a:r>
            <a:endParaRPr lang="nl-NL" altLang="nl-NL" sz="2800" dirty="0">
              <a:latin typeface="Tahoma" panose="020B0604030504040204" pitchFamily="34" charset="0"/>
              <a:ea typeface="Tahoma" panose="020B0604030504040204" pitchFamily="34" charset="0"/>
              <a:cs typeface="Tahoma" panose="020B0604030504040204" pitchFamily="34" charset="0"/>
            </a:endParaRPr>
          </a:p>
        </p:txBody>
      </p:sp>
      <p:pic>
        <p:nvPicPr>
          <p:cNvPr id="3" name="Afbeelding 1">
            <a:extLst>
              <a:ext uri="{FF2B5EF4-FFF2-40B4-BE49-F238E27FC236}">
                <a16:creationId xmlns:a16="http://schemas.microsoft.com/office/drawing/2014/main" id="{06B65382-569A-D351-44AD-5A7EAFDF96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4159" y="24710"/>
            <a:ext cx="3879479" cy="511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09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jdelijke aanduiding voor inhoud 3">
            <a:extLst>
              <a:ext uri="{FF2B5EF4-FFF2-40B4-BE49-F238E27FC236}">
                <a16:creationId xmlns:a16="http://schemas.microsoft.com/office/drawing/2014/main" id="{D6939171-E852-EB0D-6526-6EDF31FCD7FB}"/>
              </a:ext>
            </a:extLst>
          </p:cNvPr>
          <p:cNvSpPr>
            <a:spLocks noGrp="1"/>
          </p:cNvSpPr>
          <p:nvPr>
            <p:ph idx="1"/>
          </p:nvPr>
        </p:nvSpPr>
        <p:spPr>
          <a:xfrm>
            <a:off x="323528" y="953553"/>
            <a:ext cx="5040560" cy="3780234"/>
          </a:xfrm>
        </p:spPr>
        <p:txBody>
          <a:bodyPr>
            <a:noAutofit/>
          </a:bodyPr>
          <a:lstStyle/>
          <a:p>
            <a:pPr marL="0" indent="0">
              <a:buNone/>
            </a:pP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5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Niemand kan uw luister verdragen of de toorn weerstaan waarmee U zondaars bedreigt. </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6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De </a:t>
            </a:r>
            <a:r>
              <a:rPr lang="nl-NL" altLang="nl-NL" sz="2400" dirty="0" err="1">
                <a:solidFill>
                  <a:schemeClr val="bg1"/>
                </a:solidFill>
                <a:latin typeface="Tahoma" panose="020B0604030504040204" pitchFamily="34" charset="0"/>
                <a:ea typeface="Tahoma" panose="020B0604030504040204" pitchFamily="34" charset="0"/>
                <a:cs typeface="Tahoma" panose="020B0604030504040204" pitchFamily="34" charset="0"/>
              </a:rPr>
              <a:t>barmhartig-heid</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 die U belooft kan niemand meten of doorgronden. </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7</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 U bent de hoogste Heer, vol mededogen, geduldig en trouw, en tot vergeving bereid als mensen kwaad doen.      </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8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Heer, U die God bent van de rechtvaardigen, U vraagt geen berouw van de rechtvaardigen</a:t>
            </a:r>
          </a:p>
        </p:txBody>
      </p:sp>
      <p:sp>
        <p:nvSpPr>
          <p:cNvPr id="3075" name="Titel 4">
            <a:extLst>
              <a:ext uri="{FF2B5EF4-FFF2-40B4-BE49-F238E27FC236}">
                <a16:creationId xmlns:a16="http://schemas.microsoft.com/office/drawing/2014/main" id="{1FB24A51-1EC3-16B2-C0E9-DCBC545F891F}"/>
              </a:ext>
            </a:extLst>
          </p:cNvPr>
          <p:cNvSpPr>
            <a:spLocks noGrp="1"/>
          </p:cNvSpPr>
          <p:nvPr>
            <p:ph type="title"/>
          </p:nvPr>
        </p:nvSpPr>
        <p:spPr>
          <a:xfrm>
            <a:off x="20362" y="267494"/>
            <a:ext cx="5223797" cy="475060"/>
          </a:xfrm>
        </p:spPr>
        <p:txBody>
          <a:bodyPr>
            <a:noAutofit/>
          </a:bodyPr>
          <a:lstStyle/>
          <a:p>
            <a:r>
              <a:rPr lang="nl-NL" altLang="nl-NL" sz="2800" dirty="0">
                <a:solidFill>
                  <a:schemeClr val="bg1"/>
                </a:solidFill>
                <a:latin typeface="Tahoma" panose="020B0604030504040204" pitchFamily="34" charset="0"/>
                <a:ea typeface="Tahoma" panose="020B0604030504040204" pitchFamily="34" charset="0"/>
                <a:cs typeface="Tahoma" panose="020B0604030504040204" pitchFamily="34" charset="0"/>
              </a:rPr>
              <a:t>Het gebed van Manasse</a:t>
            </a:r>
            <a:endParaRPr lang="nl-NL" altLang="nl-NL" sz="2800" dirty="0">
              <a:latin typeface="Tahoma" panose="020B0604030504040204" pitchFamily="34" charset="0"/>
              <a:ea typeface="Tahoma" panose="020B0604030504040204" pitchFamily="34" charset="0"/>
              <a:cs typeface="Tahoma" panose="020B0604030504040204" pitchFamily="34" charset="0"/>
            </a:endParaRPr>
          </a:p>
        </p:txBody>
      </p:sp>
      <p:pic>
        <p:nvPicPr>
          <p:cNvPr id="3" name="Afbeelding 1">
            <a:extLst>
              <a:ext uri="{FF2B5EF4-FFF2-40B4-BE49-F238E27FC236}">
                <a16:creationId xmlns:a16="http://schemas.microsoft.com/office/drawing/2014/main" id="{488B915C-CBF2-31AF-5955-D6D40DC4C2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4159" y="24710"/>
            <a:ext cx="3879479" cy="511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F9A0C-229D-28C0-787F-1001F424096A}"/>
            </a:ext>
          </a:extLst>
        </p:cNvPr>
        <p:cNvGrpSpPr/>
        <p:nvPr/>
      </p:nvGrpSpPr>
      <p:grpSpPr>
        <a:xfrm>
          <a:off x="0" y="0"/>
          <a:ext cx="0" cy="0"/>
          <a:chOff x="0" y="0"/>
          <a:chExt cx="0" cy="0"/>
        </a:xfrm>
      </p:grpSpPr>
      <p:sp>
        <p:nvSpPr>
          <p:cNvPr id="3074" name="Tijdelijke aanduiding voor inhoud 3">
            <a:extLst>
              <a:ext uri="{FF2B5EF4-FFF2-40B4-BE49-F238E27FC236}">
                <a16:creationId xmlns:a16="http://schemas.microsoft.com/office/drawing/2014/main" id="{C0D2BE5F-BD3F-E2F7-3F82-F91453BC3EA4}"/>
              </a:ext>
            </a:extLst>
          </p:cNvPr>
          <p:cNvSpPr>
            <a:spLocks noGrp="1"/>
          </p:cNvSpPr>
          <p:nvPr>
            <p:ph idx="1"/>
          </p:nvPr>
        </p:nvSpPr>
        <p:spPr>
          <a:xfrm>
            <a:off x="323529" y="953553"/>
            <a:ext cx="4824536" cy="3780234"/>
          </a:xfrm>
        </p:spPr>
        <p:txBody>
          <a:bodyPr>
            <a:noAutofit/>
          </a:bodyPr>
          <a:lstStyle/>
          <a:p>
            <a:pPr marL="0" indent="0">
              <a:buNone/>
            </a:pP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van ​Abraham, ​Isaak​ en ​Jakob, die niet tegen U hebben gezondigd, maar van mij, van een zondaar, vraagt U berouw. </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9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Want mijn zonden zijn talrijker dan </a:t>
            </a:r>
            <a:r>
              <a:rPr lang="nl-NL" altLang="nl-NL" sz="2400" dirty="0" err="1">
                <a:solidFill>
                  <a:schemeClr val="bg1"/>
                </a:solidFill>
                <a:latin typeface="Tahoma" panose="020B0604030504040204" pitchFamily="34" charset="0"/>
                <a:ea typeface="Tahoma" panose="020B0604030504040204" pitchFamily="34" charset="0"/>
                <a:cs typeface="Tahoma" panose="020B0604030504040204" pitchFamily="34" charset="0"/>
              </a:rPr>
              <a:t>zand-korrels</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 aan de zee, steeds meer overtredingen beging ik, Heer, steeds zwaardere; ik ben het niet waard op te zien naar de hoge hemel, zo groot is het onrecht dat ik heb begaan. </a:t>
            </a:r>
          </a:p>
        </p:txBody>
      </p:sp>
      <p:sp>
        <p:nvSpPr>
          <p:cNvPr id="3075" name="Titel 4">
            <a:extLst>
              <a:ext uri="{FF2B5EF4-FFF2-40B4-BE49-F238E27FC236}">
                <a16:creationId xmlns:a16="http://schemas.microsoft.com/office/drawing/2014/main" id="{146E9415-1DBD-1CD0-0282-010604AAB003}"/>
              </a:ext>
            </a:extLst>
          </p:cNvPr>
          <p:cNvSpPr>
            <a:spLocks noGrp="1"/>
          </p:cNvSpPr>
          <p:nvPr>
            <p:ph type="title"/>
          </p:nvPr>
        </p:nvSpPr>
        <p:spPr>
          <a:xfrm>
            <a:off x="20362" y="267494"/>
            <a:ext cx="5223797" cy="475060"/>
          </a:xfrm>
        </p:spPr>
        <p:txBody>
          <a:bodyPr>
            <a:noAutofit/>
          </a:bodyPr>
          <a:lstStyle/>
          <a:p>
            <a:r>
              <a:rPr lang="nl-NL" altLang="nl-NL" sz="2800" dirty="0">
                <a:solidFill>
                  <a:schemeClr val="bg1"/>
                </a:solidFill>
                <a:latin typeface="Tahoma" panose="020B0604030504040204" pitchFamily="34" charset="0"/>
                <a:ea typeface="Tahoma" panose="020B0604030504040204" pitchFamily="34" charset="0"/>
                <a:cs typeface="Tahoma" panose="020B0604030504040204" pitchFamily="34" charset="0"/>
              </a:rPr>
              <a:t>Het gebed van Manasse</a:t>
            </a:r>
            <a:endParaRPr lang="nl-NL" altLang="nl-NL" sz="2800" dirty="0">
              <a:latin typeface="Tahoma" panose="020B0604030504040204" pitchFamily="34" charset="0"/>
              <a:ea typeface="Tahoma" panose="020B0604030504040204" pitchFamily="34" charset="0"/>
              <a:cs typeface="Tahoma" panose="020B0604030504040204" pitchFamily="34" charset="0"/>
            </a:endParaRPr>
          </a:p>
        </p:txBody>
      </p:sp>
      <p:pic>
        <p:nvPicPr>
          <p:cNvPr id="3" name="Afbeelding 1">
            <a:extLst>
              <a:ext uri="{FF2B5EF4-FFF2-40B4-BE49-F238E27FC236}">
                <a16:creationId xmlns:a16="http://schemas.microsoft.com/office/drawing/2014/main" id="{0F5D40F6-9AC7-D392-FB73-A84DBDCA324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4159" y="24710"/>
            <a:ext cx="3879479" cy="511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772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5DC39-42F0-A28B-FA6C-5A2763FA7B5E}"/>
            </a:ext>
          </a:extLst>
        </p:cNvPr>
        <p:cNvGrpSpPr/>
        <p:nvPr/>
      </p:nvGrpSpPr>
      <p:grpSpPr>
        <a:xfrm>
          <a:off x="0" y="0"/>
          <a:ext cx="0" cy="0"/>
          <a:chOff x="0" y="0"/>
          <a:chExt cx="0" cy="0"/>
        </a:xfrm>
      </p:grpSpPr>
      <p:sp>
        <p:nvSpPr>
          <p:cNvPr id="3074" name="Tijdelijke aanduiding voor inhoud 3">
            <a:extLst>
              <a:ext uri="{FF2B5EF4-FFF2-40B4-BE49-F238E27FC236}">
                <a16:creationId xmlns:a16="http://schemas.microsoft.com/office/drawing/2014/main" id="{1D5B63A8-FB9E-CF82-5675-B87854F9FB9E}"/>
              </a:ext>
            </a:extLst>
          </p:cNvPr>
          <p:cNvSpPr>
            <a:spLocks noGrp="1"/>
          </p:cNvSpPr>
          <p:nvPr>
            <p:ph idx="1"/>
          </p:nvPr>
        </p:nvSpPr>
        <p:spPr>
          <a:xfrm>
            <a:off x="323529" y="953553"/>
            <a:ext cx="4920630" cy="3780234"/>
          </a:xfrm>
        </p:spPr>
        <p:txBody>
          <a:bodyPr>
            <a:noAutofit/>
          </a:bodyPr>
          <a:lstStyle/>
          <a:p>
            <a:pPr marL="0" indent="0">
              <a:buNone/>
            </a:pP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10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Een zware keten van ijzer drukt mij neer, en ik buig het hoofd om mijn zonden; voor mij bestaat geen vergeving. Ik heb immers uw woede gewekt en gedaan wat slecht is in uw ogen: </a:t>
            </a:r>
            <a:r>
              <a:rPr lang="nl-NL" altLang="nl-NL" sz="2400" dirty="0" err="1">
                <a:solidFill>
                  <a:schemeClr val="bg1"/>
                </a:solidFill>
                <a:latin typeface="Tahoma" panose="020B0604030504040204" pitchFamily="34" charset="0"/>
                <a:ea typeface="Tahoma" panose="020B0604030504040204" pitchFamily="34" charset="0"/>
                <a:cs typeface="Tahoma" panose="020B0604030504040204" pitchFamily="34" charset="0"/>
              </a:rPr>
              <a:t>afgodsbeel-den</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 opgericht en zonde na zonde begaan.</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 11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Maar nu buig ik mij neer en ​bid​ om uw goedheid.</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 12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Ik heb gezondigd, Heer, ik heb gezondigd, ik erken mijn overtredingen.</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 </a:t>
            </a:r>
            <a:endPar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075" name="Titel 4">
            <a:extLst>
              <a:ext uri="{FF2B5EF4-FFF2-40B4-BE49-F238E27FC236}">
                <a16:creationId xmlns:a16="http://schemas.microsoft.com/office/drawing/2014/main" id="{C05A4E7F-CB81-B6D6-2AFD-03FA8D9012A2}"/>
              </a:ext>
            </a:extLst>
          </p:cNvPr>
          <p:cNvSpPr>
            <a:spLocks noGrp="1"/>
          </p:cNvSpPr>
          <p:nvPr>
            <p:ph type="title"/>
          </p:nvPr>
        </p:nvSpPr>
        <p:spPr>
          <a:xfrm>
            <a:off x="20362" y="267494"/>
            <a:ext cx="5223797" cy="475060"/>
          </a:xfrm>
        </p:spPr>
        <p:txBody>
          <a:bodyPr>
            <a:noAutofit/>
          </a:bodyPr>
          <a:lstStyle/>
          <a:p>
            <a:r>
              <a:rPr lang="nl-NL" altLang="nl-NL" sz="2800" dirty="0">
                <a:solidFill>
                  <a:schemeClr val="bg1"/>
                </a:solidFill>
                <a:latin typeface="Tahoma" panose="020B0604030504040204" pitchFamily="34" charset="0"/>
                <a:ea typeface="Tahoma" panose="020B0604030504040204" pitchFamily="34" charset="0"/>
                <a:cs typeface="Tahoma" panose="020B0604030504040204" pitchFamily="34" charset="0"/>
              </a:rPr>
              <a:t>Het gebed van Manasse</a:t>
            </a:r>
            <a:endParaRPr lang="nl-NL" altLang="nl-NL" sz="2800" dirty="0">
              <a:latin typeface="Tahoma" panose="020B0604030504040204" pitchFamily="34" charset="0"/>
              <a:ea typeface="Tahoma" panose="020B0604030504040204" pitchFamily="34" charset="0"/>
              <a:cs typeface="Tahoma" panose="020B0604030504040204" pitchFamily="34" charset="0"/>
            </a:endParaRPr>
          </a:p>
        </p:txBody>
      </p:sp>
      <p:pic>
        <p:nvPicPr>
          <p:cNvPr id="3" name="Afbeelding 1">
            <a:extLst>
              <a:ext uri="{FF2B5EF4-FFF2-40B4-BE49-F238E27FC236}">
                <a16:creationId xmlns:a16="http://schemas.microsoft.com/office/drawing/2014/main" id="{7C75AA64-0E8B-9E25-B457-41BDB3CBC4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4159" y="24710"/>
            <a:ext cx="3879479" cy="511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239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A35F9-6D34-6D73-BC60-99FB73D74614}"/>
            </a:ext>
          </a:extLst>
        </p:cNvPr>
        <p:cNvGrpSpPr/>
        <p:nvPr/>
      </p:nvGrpSpPr>
      <p:grpSpPr>
        <a:xfrm>
          <a:off x="0" y="0"/>
          <a:ext cx="0" cy="0"/>
          <a:chOff x="0" y="0"/>
          <a:chExt cx="0" cy="0"/>
        </a:xfrm>
      </p:grpSpPr>
      <p:sp>
        <p:nvSpPr>
          <p:cNvPr id="3074" name="Tijdelijke aanduiding voor inhoud 3">
            <a:extLst>
              <a:ext uri="{FF2B5EF4-FFF2-40B4-BE49-F238E27FC236}">
                <a16:creationId xmlns:a16="http://schemas.microsoft.com/office/drawing/2014/main" id="{D0C8A292-15E3-481E-90B8-7F8AAEB6B554}"/>
              </a:ext>
            </a:extLst>
          </p:cNvPr>
          <p:cNvSpPr>
            <a:spLocks noGrp="1"/>
          </p:cNvSpPr>
          <p:nvPr>
            <p:ph idx="1"/>
          </p:nvPr>
        </p:nvSpPr>
        <p:spPr>
          <a:xfrm>
            <a:off x="323529" y="953553"/>
            <a:ext cx="4920630" cy="3780234"/>
          </a:xfrm>
        </p:spPr>
        <p:txBody>
          <a:bodyPr>
            <a:noAutofit/>
          </a:bodyPr>
          <a:lstStyle/>
          <a:p>
            <a:pPr marL="0" indent="0">
              <a:buNone/>
            </a:pP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13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Ik ​bid​ U: vergeef mij, Heer, </a:t>
            </a:r>
            <a:r>
              <a:rPr lang="nl-NL" altLang="nl-NL" sz="2400" dirty="0" err="1">
                <a:solidFill>
                  <a:schemeClr val="bg1"/>
                </a:solidFill>
                <a:latin typeface="Tahoma" panose="020B0604030504040204" pitchFamily="34" charset="0"/>
                <a:ea typeface="Tahoma" panose="020B0604030504040204" pitchFamily="34" charset="0"/>
                <a:cs typeface="Tahoma" panose="020B0604030504040204" pitchFamily="34" charset="0"/>
              </a:rPr>
              <a:t>ver-geef</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 mij. Laat mij niet ten onder gaan met mijn zonden, stapel uw straffen niet op tegen mij, koester uw wrok niet voor eeuwig, verban mij niet naar het diepst van de aarde. U, Heer, bent toch de God van al wie berouw toont! </a:t>
            </a: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14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Ook mij zult U uw goedheid tonen,    uw grote barmhartigheid zal mij redden, hoe onwaardig ik ook ben.</a:t>
            </a:r>
          </a:p>
        </p:txBody>
      </p:sp>
      <p:sp>
        <p:nvSpPr>
          <p:cNvPr id="3075" name="Titel 4">
            <a:extLst>
              <a:ext uri="{FF2B5EF4-FFF2-40B4-BE49-F238E27FC236}">
                <a16:creationId xmlns:a16="http://schemas.microsoft.com/office/drawing/2014/main" id="{2C82264C-542A-3CCA-2B94-15BE99210F3D}"/>
              </a:ext>
            </a:extLst>
          </p:cNvPr>
          <p:cNvSpPr>
            <a:spLocks noGrp="1"/>
          </p:cNvSpPr>
          <p:nvPr>
            <p:ph type="title"/>
          </p:nvPr>
        </p:nvSpPr>
        <p:spPr>
          <a:xfrm>
            <a:off x="20362" y="267494"/>
            <a:ext cx="5223797" cy="475060"/>
          </a:xfrm>
        </p:spPr>
        <p:txBody>
          <a:bodyPr>
            <a:noAutofit/>
          </a:bodyPr>
          <a:lstStyle/>
          <a:p>
            <a:r>
              <a:rPr lang="nl-NL" altLang="nl-NL" sz="2800" dirty="0">
                <a:solidFill>
                  <a:schemeClr val="bg1"/>
                </a:solidFill>
                <a:latin typeface="Tahoma" panose="020B0604030504040204" pitchFamily="34" charset="0"/>
                <a:ea typeface="Tahoma" panose="020B0604030504040204" pitchFamily="34" charset="0"/>
                <a:cs typeface="Tahoma" panose="020B0604030504040204" pitchFamily="34" charset="0"/>
              </a:rPr>
              <a:t>Het gebed van Manasse</a:t>
            </a:r>
            <a:endParaRPr lang="nl-NL" altLang="nl-NL" sz="2800" dirty="0">
              <a:latin typeface="Tahoma" panose="020B0604030504040204" pitchFamily="34" charset="0"/>
              <a:ea typeface="Tahoma" panose="020B0604030504040204" pitchFamily="34" charset="0"/>
              <a:cs typeface="Tahoma" panose="020B0604030504040204" pitchFamily="34" charset="0"/>
            </a:endParaRPr>
          </a:p>
        </p:txBody>
      </p:sp>
      <p:pic>
        <p:nvPicPr>
          <p:cNvPr id="3" name="Afbeelding 1">
            <a:extLst>
              <a:ext uri="{FF2B5EF4-FFF2-40B4-BE49-F238E27FC236}">
                <a16:creationId xmlns:a16="http://schemas.microsoft.com/office/drawing/2014/main" id="{D1D13E60-1FB0-9530-41DF-BD559726A0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4159" y="24710"/>
            <a:ext cx="3879479" cy="511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071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D4CF9-E515-CA2C-0996-D4B92B689101}"/>
            </a:ext>
          </a:extLst>
        </p:cNvPr>
        <p:cNvGrpSpPr/>
        <p:nvPr/>
      </p:nvGrpSpPr>
      <p:grpSpPr>
        <a:xfrm>
          <a:off x="0" y="0"/>
          <a:ext cx="0" cy="0"/>
          <a:chOff x="0" y="0"/>
          <a:chExt cx="0" cy="0"/>
        </a:xfrm>
      </p:grpSpPr>
      <p:sp>
        <p:nvSpPr>
          <p:cNvPr id="3074" name="Tijdelijke aanduiding voor inhoud 3">
            <a:extLst>
              <a:ext uri="{FF2B5EF4-FFF2-40B4-BE49-F238E27FC236}">
                <a16:creationId xmlns:a16="http://schemas.microsoft.com/office/drawing/2014/main" id="{D2D9861F-566F-6020-0DAA-5DAB46F62FEB}"/>
              </a:ext>
            </a:extLst>
          </p:cNvPr>
          <p:cNvSpPr>
            <a:spLocks noGrp="1"/>
          </p:cNvSpPr>
          <p:nvPr>
            <p:ph idx="1"/>
          </p:nvPr>
        </p:nvSpPr>
        <p:spPr>
          <a:xfrm>
            <a:off x="323529" y="953553"/>
            <a:ext cx="4824535" cy="3780234"/>
          </a:xfrm>
        </p:spPr>
        <p:txBody>
          <a:bodyPr>
            <a:noAutofit/>
          </a:bodyPr>
          <a:lstStyle/>
          <a:p>
            <a:pPr marL="0" indent="0">
              <a:buNone/>
            </a:pPr>
            <a:r>
              <a:rPr lang="nl-NL" altLang="nl-NL" sz="2400" baseline="30000" dirty="0">
                <a:solidFill>
                  <a:schemeClr val="bg1"/>
                </a:solidFill>
                <a:latin typeface="Tahoma" panose="020B0604030504040204" pitchFamily="34" charset="0"/>
                <a:ea typeface="Tahoma" panose="020B0604030504040204" pitchFamily="34" charset="0"/>
                <a:cs typeface="Tahoma" panose="020B0604030504040204" pitchFamily="34" charset="0"/>
              </a:rPr>
              <a:t>15 </a:t>
            </a: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Ik zal U voortdurend prijzen, alle dagen van mijn leven, want alle hemelse machten bezingen U, en uw roem is eeuwig.</a:t>
            </a:r>
          </a:p>
          <a:p>
            <a:pPr marL="0" indent="0">
              <a:buNone/>
            </a:pPr>
            <a:r>
              <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rPr>
              <a:t>Amen.</a:t>
            </a:r>
          </a:p>
          <a:p>
            <a:pPr marL="0" indent="0">
              <a:lnSpc>
                <a:spcPct val="200000"/>
              </a:lnSpc>
            </a:pPr>
            <a:endPar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endParaRPr lang="nl-NL" altLang="nl-NL" sz="2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075" name="Titel 4">
            <a:extLst>
              <a:ext uri="{FF2B5EF4-FFF2-40B4-BE49-F238E27FC236}">
                <a16:creationId xmlns:a16="http://schemas.microsoft.com/office/drawing/2014/main" id="{148E449D-87AD-2B6D-F7C1-586BD3D989A3}"/>
              </a:ext>
            </a:extLst>
          </p:cNvPr>
          <p:cNvSpPr>
            <a:spLocks noGrp="1"/>
          </p:cNvSpPr>
          <p:nvPr>
            <p:ph type="title"/>
          </p:nvPr>
        </p:nvSpPr>
        <p:spPr>
          <a:xfrm>
            <a:off x="20362" y="267494"/>
            <a:ext cx="5223797" cy="475060"/>
          </a:xfrm>
        </p:spPr>
        <p:txBody>
          <a:bodyPr>
            <a:noAutofit/>
          </a:bodyPr>
          <a:lstStyle/>
          <a:p>
            <a:r>
              <a:rPr lang="nl-NL" altLang="nl-NL" sz="2800" dirty="0">
                <a:solidFill>
                  <a:schemeClr val="bg1"/>
                </a:solidFill>
                <a:latin typeface="Tahoma" panose="020B0604030504040204" pitchFamily="34" charset="0"/>
                <a:ea typeface="Tahoma" panose="020B0604030504040204" pitchFamily="34" charset="0"/>
                <a:cs typeface="Tahoma" panose="020B0604030504040204" pitchFamily="34" charset="0"/>
              </a:rPr>
              <a:t>Het gebed van Manasse</a:t>
            </a:r>
            <a:endParaRPr lang="nl-NL" altLang="nl-NL" sz="2800" dirty="0">
              <a:latin typeface="Tahoma" panose="020B0604030504040204" pitchFamily="34" charset="0"/>
              <a:ea typeface="Tahoma" panose="020B0604030504040204" pitchFamily="34" charset="0"/>
              <a:cs typeface="Tahoma" panose="020B0604030504040204" pitchFamily="34" charset="0"/>
            </a:endParaRPr>
          </a:p>
        </p:txBody>
      </p:sp>
      <p:pic>
        <p:nvPicPr>
          <p:cNvPr id="3" name="Afbeelding 1">
            <a:extLst>
              <a:ext uri="{FF2B5EF4-FFF2-40B4-BE49-F238E27FC236}">
                <a16:creationId xmlns:a16="http://schemas.microsoft.com/office/drawing/2014/main" id="{A4552E25-A008-21FC-915A-AAADE0FCAB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4159" y="24710"/>
            <a:ext cx="3879479" cy="511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8869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60020"/>
            <a:ext cx="8229600" cy="4434603"/>
          </a:xfrm>
        </p:spPr>
        <p:txBody>
          <a:bodyPr>
            <a:normAutofit/>
          </a:bodyPr>
          <a:lstStyle/>
          <a:p>
            <a:pPr marL="0" indent="0">
              <a:buNone/>
            </a:pPr>
            <a:endParaRPr lang="nl-NL"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nl-NL" sz="4000" dirty="0">
                <a:solidFill>
                  <a:schemeClr val="bg1"/>
                </a:solidFill>
                <a:latin typeface="Tahoma" panose="020B0604030504040204" pitchFamily="34" charset="0"/>
                <a:ea typeface="Tahoma" panose="020B0604030504040204" pitchFamily="34" charset="0"/>
                <a:cs typeface="Tahoma" panose="020B0604030504040204" pitchFamily="34" charset="0"/>
              </a:rPr>
              <a:t>De twee wegen</a:t>
            </a:r>
          </a:p>
        </p:txBody>
      </p:sp>
      <p:pic>
        <p:nvPicPr>
          <p:cNvPr id="4" name="Afbeelding 3" descr="http://www.pkn-dehoeksteen.nl/images/Verbeelding/de-brede-en-de-smalle-weg.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0"/>
            <a:ext cx="4283968" cy="5380062"/>
          </a:xfrm>
          <a:prstGeom prst="rect">
            <a:avLst/>
          </a:prstGeom>
          <a:noFill/>
          <a:ln>
            <a:noFill/>
          </a:ln>
        </p:spPr>
      </p:pic>
    </p:spTree>
    <p:extLst>
      <p:ext uri="{BB962C8B-B14F-4D97-AF65-F5344CB8AC3E}">
        <p14:creationId xmlns:p14="http://schemas.microsoft.com/office/powerpoint/2010/main" val="3160005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6F5C7-36B3-E3DC-8ADA-C4F9742E1469}"/>
            </a:ext>
          </a:extLst>
        </p:cNvPr>
        <p:cNvGrpSpPr/>
        <p:nvPr/>
      </p:nvGrpSpPr>
      <p:grpSpPr>
        <a:xfrm>
          <a:off x="0" y="0"/>
          <a:ext cx="0" cy="0"/>
          <a:chOff x="0" y="0"/>
          <a:chExt cx="0" cy="0"/>
        </a:xfrm>
      </p:grpSpPr>
      <p:pic>
        <p:nvPicPr>
          <p:cNvPr id="4" name="Afbeelding 3" descr="http://www.pkn-dehoeksteen.nl/images/Verbeelding/de-brede-en-de-smalle-weg.jpg">
            <a:extLst>
              <a:ext uri="{FF2B5EF4-FFF2-40B4-BE49-F238E27FC236}">
                <a16:creationId xmlns:a16="http://schemas.microsoft.com/office/drawing/2014/main" id="{702FB2BD-4597-0843-46EF-269BA9236C0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0"/>
            <a:ext cx="4283968" cy="5380062"/>
          </a:xfrm>
          <a:prstGeom prst="rect">
            <a:avLst/>
          </a:prstGeom>
          <a:noFill/>
          <a:ln>
            <a:noFill/>
          </a:ln>
        </p:spPr>
      </p:pic>
      <p:sp>
        <p:nvSpPr>
          <p:cNvPr id="2" name="Ovaal 1">
            <a:extLst>
              <a:ext uri="{FF2B5EF4-FFF2-40B4-BE49-F238E27FC236}">
                <a16:creationId xmlns:a16="http://schemas.microsoft.com/office/drawing/2014/main" id="{9F4518F2-19DE-35DF-9EF1-64646E1A4DC1}"/>
              </a:ext>
            </a:extLst>
          </p:cNvPr>
          <p:cNvSpPr/>
          <p:nvPr/>
        </p:nvSpPr>
        <p:spPr>
          <a:xfrm>
            <a:off x="7092280" y="1635646"/>
            <a:ext cx="648072" cy="288032"/>
          </a:xfrm>
          <a:prstGeom prst="ellipse">
            <a:avLst/>
          </a:prstGeom>
          <a:noFill/>
          <a:ln>
            <a:solidFill>
              <a:srgbClr val="FF0000"/>
            </a:solidFill>
          </a:ln>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6" name="Ovaal 5">
            <a:extLst>
              <a:ext uri="{FF2B5EF4-FFF2-40B4-BE49-F238E27FC236}">
                <a16:creationId xmlns:a16="http://schemas.microsoft.com/office/drawing/2014/main" id="{D07D9EB7-22F4-1E3E-3D77-E79FB4FAE5F8}"/>
              </a:ext>
            </a:extLst>
          </p:cNvPr>
          <p:cNvSpPr/>
          <p:nvPr/>
        </p:nvSpPr>
        <p:spPr>
          <a:xfrm>
            <a:off x="7393864" y="1939682"/>
            <a:ext cx="648072" cy="288032"/>
          </a:xfrm>
          <a:prstGeom prst="ellipse">
            <a:avLst/>
          </a:prstGeom>
          <a:noFill/>
          <a:ln>
            <a:solidFill>
              <a:srgbClr val="FF0000"/>
            </a:solidFill>
          </a:ln>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8" name="Ovaal 7">
            <a:extLst>
              <a:ext uri="{FF2B5EF4-FFF2-40B4-BE49-F238E27FC236}">
                <a16:creationId xmlns:a16="http://schemas.microsoft.com/office/drawing/2014/main" id="{2E20235D-8A88-BB50-5916-1C700D64E9CE}"/>
              </a:ext>
            </a:extLst>
          </p:cNvPr>
          <p:cNvSpPr/>
          <p:nvPr/>
        </p:nvSpPr>
        <p:spPr>
          <a:xfrm>
            <a:off x="6424964" y="1923678"/>
            <a:ext cx="648072" cy="288032"/>
          </a:xfrm>
          <a:prstGeom prst="ellipse">
            <a:avLst/>
          </a:prstGeom>
          <a:noFill/>
          <a:ln>
            <a:solidFill>
              <a:srgbClr val="FF0000"/>
            </a:solidFill>
          </a:ln>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11" name="Tijdelijke aanduiding voor inhoud 2">
            <a:extLst>
              <a:ext uri="{FF2B5EF4-FFF2-40B4-BE49-F238E27FC236}">
                <a16:creationId xmlns:a16="http://schemas.microsoft.com/office/drawing/2014/main" id="{1C649271-A00B-F045-A6AE-8130ADA1FCF4}"/>
              </a:ext>
            </a:extLst>
          </p:cNvPr>
          <p:cNvSpPr txBox="1">
            <a:spLocks/>
          </p:cNvSpPr>
          <p:nvPr/>
        </p:nvSpPr>
        <p:spPr>
          <a:xfrm>
            <a:off x="457200" y="160020"/>
            <a:ext cx="8229600" cy="443460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nl-NL"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Font typeface="Arial" panose="020B0604020202020204" pitchFamily="34" charset="0"/>
              <a:buNone/>
            </a:pPr>
            <a:r>
              <a:rPr lang="nl-NL" sz="4000" dirty="0">
                <a:solidFill>
                  <a:schemeClr val="bg1"/>
                </a:solidFill>
                <a:latin typeface="Tahoma" panose="020B0604030504040204" pitchFamily="34" charset="0"/>
                <a:ea typeface="Tahoma" panose="020B0604030504040204" pitchFamily="34" charset="0"/>
                <a:cs typeface="Tahoma" panose="020B0604030504040204" pitchFamily="34" charset="0"/>
              </a:rPr>
              <a:t>De twee wegen</a:t>
            </a:r>
          </a:p>
          <a:p>
            <a:pPr marL="0" indent="0">
              <a:buFont typeface="Arial" panose="020B0604020202020204" pitchFamily="34" charset="0"/>
              <a:buNone/>
            </a:pPr>
            <a:endParaRPr lang="nl-NL"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Font typeface="Arial" panose="020B0604020202020204" pitchFamily="34" charset="0"/>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het is nooit te laat</a:t>
            </a:r>
          </a:p>
          <a:p>
            <a:pPr marL="0" indent="0">
              <a:buFont typeface="Arial" panose="020B0604020202020204" pitchFamily="34" charset="0"/>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om terug te keren </a:t>
            </a:r>
          </a:p>
          <a:p>
            <a:pPr marL="0" indent="0">
              <a:buFont typeface="Arial" panose="020B0604020202020204" pitchFamily="34" charset="0"/>
              <a:buNone/>
            </a:pPr>
            <a:endParaRPr lang="nl-NL"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buFont typeface="Arial" panose="020B0604020202020204" pitchFamily="34" charset="0"/>
              <a:buNone/>
            </a:pPr>
            <a:endParaRPr lang="nl-NL"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53036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AED96-765F-E034-A95A-EF94AFF3BC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D8B733-D33A-2ABE-69E7-B3D9A905B5C4}"/>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913D846F-0464-A443-FDD9-E3BA626D5B85}"/>
              </a:ext>
            </a:extLst>
          </p:cNvPr>
          <p:cNvSpPr>
            <a:spLocks noGrp="1"/>
          </p:cNvSpPr>
          <p:nvPr>
            <p:ph idx="1"/>
          </p:nvPr>
        </p:nvSpPr>
        <p:spPr>
          <a:xfrm>
            <a:off x="179512" y="205979"/>
            <a:ext cx="3816424" cy="4388644"/>
          </a:xfrm>
        </p:spPr>
        <p:txBody>
          <a:bodyPr>
            <a:normAutofit/>
          </a:bodyPr>
          <a:lstStyle/>
          <a:p>
            <a:pPr marL="0" indent="0" algn="ctr">
              <a:buNone/>
            </a:pPr>
            <a:r>
              <a:rPr lang="nl-NL" sz="4000" b="1" spc="300" dirty="0">
                <a:solidFill>
                  <a:schemeClr val="bg1"/>
                </a:solidFill>
                <a:latin typeface="Tahoma" panose="020B0604030504040204" pitchFamily="34" charset="0"/>
                <a:ea typeface="Tahoma" panose="020B0604030504040204" pitchFamily="34" charset="0"/>
                <a:cs typeface="Tahoma" panose="020B0604030504040204" pitchFamily="34" charset="0"/>
              </a:rPr>
              <a:t>Jezus</a:t>
            </a:r>
          </a:p>
          <a:p>
            <a:pPr marL="0" indent="0" algn="ctr">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komt om te zoeken en te redden</a:t>
            </a:r>
          </a:p>
          <a:p>
            <a:pPr marL="0" indent="0" algn="ctr">
              <a:buNone/>
            </a:pPr>
            <a:endParaRPr lang="nl-NL" sz="4000" b="1" spc="3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nl-NL" sz="4000" b="1" spc="300" dirty="0">
                <a:solidFill>
                  <a:schemeClr val="bg1"/>
                </a:solidFill>
                <a:latin typeface="Tahoma" panose="020B0604030504040204" pitchFamily="34" charset="0"/>
                <a:ea typeface="Tahoma" panose="020B0604030504040204" pitchFamily="34" charset="0"/>
                <a:cs typeface="Tahoma" panose="020B0604030504040204" pitchFamily="34" charset="0"/>
              </a:rPr>
              <a:t>Jezus</a:t>
            </a:r>
          </a:p>
          <a:p>
            <a:pPr marL="0" indent="0" algn="ctr">
              <a:buNone/>
            </a:pPr>
            <a:r>
              <a:rPr lang="nl-NL" dirty="0">
                <a:solidFill>
                  <a:schemeClr val="bg1"/>
                </a:solidFill>
                <a:latin typeface="Tahoma" panose="020B0604030504040204" pitchFamily="34" charset="0"/>
                <a:ea typeface="Tahoma" panose="020B0604030504040204" pitchFamily="34" charset="0"/>
                <a:cs typeface="Tahoma" panose="020B0604030504040204" pitchFamily="34" charset="0"/>
              </a:rPr>
              <a:t>bid dat ons geloof niet zal bezwijken</a:t>
            </a:r>
          </a:p>
        </p:txBody>
      </p:sp>
      <p:pic>
        <p:nvPicPr>
          <p:cNvPr id="5" name="Afbeelding 4">
            <a:extLst>
              <a:ext uri="{FF2B5EF4-FFF2-40B4-BE49-F238E27FC236}">
                <a16:creationId xmlns:a16="http://schemas.microsoft.com/office/drawing/2014/main" id="{37B643F0-5E5D-4F2B-A21E-4E2E3C6A0B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28019"/>
            <a:ext cx="5184254" cy="518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689917"/>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595</TotalTime>
  <Words>556</Words>
  <Application>Microsoft Office PowerPoint</Application>
  <PresentationFormat>Diavoorstelling (16:9)</PresentationFormat>
  <Paragraphs>75</Paragraphs>
  <Slides>17</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17</vt:i4>
      </vt:variant>
    </vt:vector>
  </HeadingPairs>
  <TitlesOfParts>
    <vt:vector size="21" baseType="lpstr">
      <vt:lpstr>Arial</vt:lpstr>
      <vt:lpstr>Calibri</vt:lpstr>
      <vt:lpstr>Tahoma</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Het gebed van Manasse</vt:lpstr>
      <vt:lpstr>Het gebed van Manasse</vt:lpstr>
      <vt:lpstr>Het gebed van Manasse</vt:lpstr>
      <vt:lpstr>Het gebed van Manasse</vt:lpstr>
      <vt:lpstr>Het gebed van Manasse</vt:lpstr>
      <vt:lpstr>Het gebed van Manasse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Ernst Leeftink</dc:creator>
  <cp:lastModifiedBy>L.E. Leeftink</cp:lastModifiedBy>
  <cp:revision>18</cp:revision>
  <dcterms:created xsi:type="dcterms:W3CDTF">2021-11-08T10:42:43Z</dcterms:created>
  <dcterms:modified xsi:type="dcterms:W3CDTF">2026-08-24T09:09:04Z</dcterms:modified>
</cp:coreProperties>
</file>