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61" r:id="rId3"/>
  </p:sldIdLst>
  <p:sldSz cx="9144000" cy="5143500" type="screen16x9"/>
  <p:notesSz cx="6858000" cy="9144000"/>
  <p:embeddedFontLst>
    <p:embeddedFont>
      <p:font typeface="Berlin Sans FB" panose="020E0602020502020306" pitchFamily="34" charset="0"/>
      <p:regular r:id="rId6"/>
      <p:bold r:id="rId7"/>
    </p:embeddedFont>
    <p:embeddedFont>
      <p:font typeface="Tahoma" panose="020B0604030504040204" pitchFamily="34" charset="0"/>
      <p:regular r:id="rId8"/>
      <p:bold r:id="rId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94671" autoAdjust="0"/>
  </p:normalViewPr>
  <p:slideViewPr>
    <p:cSldViewPr>
      <p:cViewPr varScale="1">
        <p:scale>
          <a:sx n="93" d="100"/>
          <a:sy n="93" d="100"/>
        </p:scale>
        <p:origin x="1027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60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1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627460"/>
            <a:ext cx="4038600" cy="41040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627460"/>
            <a:ext cx="4038600" cy="41040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0513" y="86916"/>
            <a:ext cx="2057400" cy="464462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68313" y="86916"/>
            <a:ext cx="6019800" cy="464462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68313" y="86916"/>
            <a:ext cx="8229600" cy="47505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627460"/>
            <a:ext cx="4038600" cy="1994297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627460"/>
            <a:ext cx="4038600" cy="1994297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2736056"/>
            <a:ext cx="4038600" cy="19954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2736056"/>
            <a:ext cx="4038600" cy="19954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03610"/>
            <a:ext cx="4248150" cy="1133475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221581"/>
            <a:ext cx="4038600" cy="3509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221581"/>
            <a:ext cx="4038600" cy="3509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05979"/>
            <a:ext cx="2058988" cy="4525565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1" y="205979"/>
            <a:ext cx="6029325" cy="452556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6916"/>
            <a:ext cx="8229600" cy="47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627460"/>
            <a:ext cx="8229600" cy="410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221581"/>
            <a:ext cx="8229600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6875240" y="951310"/>
            <a:ext cx="2089248" cy="3780234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br>
              <a:rPr lang="nl-NL" dirty="0">
                <a:solidFill>
                  <a:schemeClr val="bg2"/>
                </a:solidFill>
              </a:rPr>
            </a:br>
            <a:r>
              <a:rPr lang="nl-NL" dirty="0">
                <a:solidFill>
                  <a:schemeClr val="bg2"/>
                </a:solidFill>
              </a:rPr>
              <a:t>Doelen collecte + QR code 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9"/>
          <a:stretch/>
        </p:blipFill>
        <p:spPr>
          <a:xfrm>
            <a:off x="-1672829" y="0"/>
            <a:ext cx="8333061" cy="5143500"/>
          </a:xfrm>
          <a:prstGeom prst="rect">
            <a:avLst/>
          </a:prstGeom>
        </p:spPr>
      </p:pic>
      <p:sp>
        <p:nvSpPr>
          <p:cNvPr id="6147" name="Titel 4"/>
          <p:cNvSpPr>
            <a:spLocks noGrp="1"/>
          </p:cNvSpPr>
          <p:nvPr>
            <p:ph type="title"/>
          </p:nvPr>
        </p:nvSpPr>
        <p:spPr>
          <a:xfrm>
            <a:off x="323528" y="483518"/>
            <a:ext cx="4536504" cy="4428492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nl-NL" altLang="nl-NL" sz="3600" u="none" dirty="0">
                <a:solidFill>
                  <a:schemeClr val="accent3"/>
                </a:solidFill>
              </a:rPr>
              <a:t>Twijfel in het donker </a:t>
            </a:r>
            <a:br>
              <a:rPr lang="nl-NL" altLang="nl-NL" sz="3600" u="none" dirty="0">
                <a:solidFill>
                  <a:schemeClr val="accent3"/>
                </a:solidFill>
              </a:rPr>
            </a:br>
            <a:r>
              <a:rPr lang="nl-NL" altLang="nl-NL" sz="3600" u="none" dirty="0">
                <a:solidFill>
                  <a:schemeClr val="accent3"/>
                </a:solidFill>
              </a:rPr>
              <a:t>nooit </a:t>
            </a:r>
            <a:br>
              <a:rPr lang="nl-NL" altLang="nl-NL" sz="3600" u="none" dirty="0">
                <a:solidFill>
                  <a:schemeClr val="accent3"/>
                </a:solidFill>
              </a:rPr>
            </a:br>
            <a:r>
              <a:rPr lang="nl-NL" altLang="nl-NL" sz="3600" u="none" dirty="0">
                <a:solidFill>
                  <a:schemeClr val="accent3"/>
                </a:solidFill>
              </a:rPr>
              <a:t>aan wat je </a:t>
            </a:r>
            <a:br>
              <a:rPr lang="nl-NL" altLang="nl-NL" sz="3600" u="none" dirty="0">
                <a:solidFill>
                  <a:schemeClr val="accent3"/>
                </a:solidFill>
              </a:rPr>
            </a:br>
            <a:r>
              <a:rPr lang="nl-NL" altLang="nl-NL" sz="3600" u="none" dirty="0">
                <a:solidFill>
                  <a:schemeClr val="accent3"/>
                </a:solidFill>
              </a:rPr>
              <a:t>in het licht </a:t>
            </a:r>
            <a:br>
              <a:rPr lang="nl-NL" altLang="nl-NL" sz="3600" u="none" dirty="0">
                <a:solidFill>
                  <a:schemeClr val="accent3"/>
                </a:solidFill>
              </a:rPr>
            </a:br>
            <a:r>
              <a:rPr lang="nl-NL" altLang="nl-NL" sz="3600" u="none" dirty="0">
                <a:solidFill>
                  <a:schemeClr val="accent3"/>
                </a:solidFill>
              </a:rPr>
              <a:t>gezien hebt.</a:t>
            </a:r>
            <a:br>
              <a:rPr lang="nl-NL" altLang="nl-NL" sz="3600" u="none" dirty="0">
                <a:solidFill>
                  <a:schemeClr val="bg2"/>
                </a:solidFill>
              </a:rPr>
            </a:br>
            <a:endParaRPr lang="nl-NL" sz="3600" u="non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74216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638</TotalTime>
  <Words>26</Words>
  <Application>Microsoft Office PowerPoint</Application>
  <PresentationFormat>Diavoorstelling 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Berlin Sans FB</vt:lpstr>
      <vt:lpstr>Arial</vt:lpstr>
      <vt:lpstr>Tahoma</vt:lpstr>
      <vt:lpstr>SjabloonPresentatie_v3 0</vt:lpstr>
      <vt:lpstr>1_Tekstmodel</vt:lpstr>
      <vt:lpstr>Twijfel in het donker  nooit  aan wat je  in het licht  gezien hebt.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67</cp:revision>
  <dcterms:created xsi:type="dcterms:W3CDTF">2010-04-24T18:41:21Z</dcterms:created>
  <dcterms:modified xsi:type="dcterms:W3CDTF">2026-08-24T12:34:45Z</dcterms:modified>
</cp:coreProperties>
</file>