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6" r:id="rId3"/>
    <p:sldId id="262" r:id="rId4"/>
    <p:sldId id="267" r:id="rId5"/>
    <p:sldId id="257" r:id="rId6"/>
    <p:sldId id="268" r:id="rId7"/>
    <p:sldId id="259" r:id="rId8"/>
    <p:sldId id="269" r:id="rId9"/>
    <p:sldId id="270" r:id="rId10"/>
  </p:sldIdLst>
  <p:sldSz cx="9144000" cy="5143500" type="screen16x9"/>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3" d="100"/>
          <a:sy n="93" d="100"/>
        </p:scale>
        <p:origin x="1090"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597819"/>
            <a:ext cx="7772400" cy="1102519"/>
          </a:xfrm>
        </p:spPr>
        <p:txBody>
          <a:bodyPr/>
          <a:lstStyle/>
          <a:p>
            <a:r>
              <a:rPr lang="nl-NL"/>
              <a:t>Klik om de stijl te bewerken</a:t>
            </a:r>
          </a:p>
        </p:txBody>
      </p:sp>
      <p:sp>
        <p:nvSpPr>
          <p:cNvPr id="3" name="Onder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DAC5D3C7-5943-4C31-A0C7-C0C5D5FFA78F}"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3565858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DAC5D3C7-5943-4C31-A0C7-C0C5D5FFA78F}"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3628805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6"/>
            <a:ext cx="7772400" cy="1021556"/>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DAC5D3C7-5943-4C31-A0C7-C0C5D5FFA78F}"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3236648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DAC5D3C7-5943-4C31-A0C7-C0C5D5FFA78F}" type="datetimeFigureOut">
              <a:rPr lang="nl-NL" smtClean="0"/>
              <a:t>24-8-2026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3666349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DAC5D3C7-5943-4C31-A0C7-C0C5D5FFA78F}" type="datetimeFigureOut">
              <a:rPr lang="nl-NL" smtClean="0"/>
              <a:t>24-8-2026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3955156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DAC5D3C7-5943-4C31-A0C7-C0C5D5FFA78F}" type="datetimeFigureOut">
              <a:rPr lang="nl-NL" smtClean="0"/>
              <a:t>24-8-2026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2221548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DAC5D3C7-5943-4C31-A0C7-C0C5D5FFA78F}" type="datetimeFigureOut">
              <a:rPr lang="nl-NL" smtClean="0"/>
              <a:t>24-8-2026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6585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1" y="204787"/>
            <a:ext cx="3008313" cy="871538"/>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DAC5D3C7-5943-4C31-A0C7-C0C5D5FFA78F}" type="datetimeFigureOut">
              <a:rPr lang="nl-NL" smtClean="0"/>
              <a:t>24-8-2026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807563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DAC5D3C7-5943-4C31-A0C7-C0C5D5FFA78F}" type="datetimeFigureOut">
              <a:rPr lang="nl-NL" smtClean="0"/>
              <a:t>24-8-2026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40297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DAC5D3C7-5943-4C31-A0C7-C0C5D5FFA78F}"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1691767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05979"/>
            <a:ext cx="2057400" cy="4388644"/>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05979"/>
            <a:ext cx="6019800" cy="4388644"/>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DAC5D3C7-5943-4C31-A0C7-C0C5D5FFA78F}" type="datetimeFigureOut">
              <a:rPr lang="nl-NL" smtClean="0"/>
              <a:t>24-8-2026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D45C0F39-FD63-4200-8DB4-BB7B4A83FA02}" type="slidenum">
              <a:rPr lang="nl-NL" smtClean="0"/>
              <a:t>‹nr.›</a:t>
            </a:fld>
            <a:endParaRPr lang="nl-NL"/>
          </a:p>
        </p:txBody>
      </p:sp>
    </p:spTree>
    <p:extLst>
      <p:ext uri="{BB962C8B-B14F-4D97-AF65-F5344CB8AC3E}">
        <p14:creationId xmlns:p14="http://schemas.microsoft.com/office/powerpoint/2010/main" val="5233685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AC5D3C7-5943-4C31-A0C7-C0C5D5FFA78F}" type="datetimeFigureOut">
              <a:rPr lang="nl-NL" smtClean="0"/>
              <a:t>24-8-2026</a:t>
            </a:fld>
            <a:endParaRPr lang="nl-NL"/>
          </a:p>
        </p:txBody>
      </p:sp>
      <p:sp>
        <p:nvSpPr>
          <p:cNvPr id="5" name="Tijdelijke aanduiding voor voettekst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45C0F39-FD63-4200-8DB4-BB7B4A83FA02}" type="slidenum">
              <a:rPr lang="nl-NL" smtClean="0"/>
              <a:t>‹nr.›</a:t>
            </a:fld>
            <a:endParaRPr lang="nl-NL"/>
          </a:p>
        </p:txBody>
      </p:sp>
    </p:spTree>
    <p:extLst>
      <p:ext uri="{BB962C8B-B14F-4D97-AF65-F5344CB8AC3E}">
        <p14:creationId xmlns:p14="http://schemas.microsoft.com/office/powerpoint/2010/main" val="1679188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sp>
        <p:nvSpPr>
          <p:cNvPr id="5" name="Tijdelijke aanduiding voor inhoud 4"/>
          <p:cNvSpPr>
            <a:spLocks noGrp="1"/>
          </p:cNvSpPr>
          <p:nvPr>
            <p:ph idx="1"/>
          </p:nvPr>
        </p:nvSpPr>
        <p:spPr/>
        <p:txBody>
          <a:bodyPr/>
          <a:lstStyle/>
          <a:p>
            <a:endParaRPr lang="nl-NL"/>
          </a:p>
        </p:txBody>
      </p:sp>
      <p:pic>
        <p:nvPicPr>
          <p:cNvPr id="6" name="Tijdelijke aanduiding voor inhoud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59342" y="-847750"/>
            <a:ext cx="9203341" cy="6875884"/>
          </a:xfrm>
          <a:prstGeom prst="rect">
            <a:avLst/>
          </a:prstGeom>
        </p:spPr>
      </p:pic>
    </p:spTree>
    <p:extLst>
      <p:ext uri="{BB962C8B-B14F-4D97-AF65-F5344CB8AC3E}">
        <p14:creationId xmlns:p14="http://schemas.microsoft.com/office/powerpoint/2010/main" val="2197807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67544" y="2139702"/>
            <a:ext cx="2376264" cy="1102519"/>
          </a:xfrm>
        </p:spPr>
        <p:txBody>
          <a:bodyPr>
            <a:noAutofit/>
          </a:bodyPr>
          <a:lstStyle/>
          <a:p>
            <a:pPr algn="l"/>
            <a:endParaRPr lang="nl-NL" sz="2800" dirty="0"/>
          </a:p>
        </p:txBody>
      </p:sp>
      <p:sp>
        <p:nvSpPr>
          <p:cNvPr id="3" name="Ondertitel 2"/>
          <p:cNvSpPr>
            <a:spLocks noGrp="1"/>
          </p:cNvSpPr>
          <p:nvPr>
            <p:ph type="subTitle" idx="1"/>
          </p:nvPr>
        </p:nvSpPr>
        <p:spPr/>
        <p:txBody>
          <a:bodyPr/>
          <a:lstStyle/>
          <a:p>
            <a:endParaRPr lang="nl-NL" dirty="0"/>
          </a:p>
        </p:txBody>
      </p:sp>
      <p:pic>
        <p:nvPicPr>
          <p:cNvPr id="5" name="Afbeelding 4">
            <a:extLst>
              <a:ext uri="{FF2B5EF4-FFF2-40B4-BE49-F238E27FC236}">
                <a16:creationId xmlns:a16="http://schemas.microsoft.com/office/drawing/2014/main" id="{DEE17CDD-7839-E630-119E-5AD6F5722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1048" y="0"/>
            <a:ext cx="5421903" cy="5143500"/>
          </a:xfrm>
          <a:prstGeom prst="rect">
            <a:avLst/>
          </a:prstGeom>
        </p:spPr>
      </p:pic>
    </p:spTree>
    <p:extLst>
      <p:ext uri="{BB962C8B-B14F-4D97-AF65-F5344CB8AC3E}">
        <p14:creationId xmlns:p14="http://schemas.microsoft.com/office/powerpoint/2010/main" val="1494786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95536" y="3075806"/>
            <a:ext cx="4032448" cy="1102519"/>
          </a:xfrm>
        </p:spPr>
        <p:txBody>
          <a:bodyPr>
            <a:noAutofit/>
          </a:bodyPr>
          <a:lstStyle/>
          <a:p>
            <a:pPr algn="l"/>
            <a:r>
              <a:rPr lang="nl-NL" sz="3200" b="1" dirty="0"/>
              <a:t>Gods Woord geeft licht op je levenspad</a:t>
            </a:r>
            <a:br>
              <a:rPr lang="nl-NL" sz="3200" dirty="0"/>
            </a:br>
            <a:br>
              <a:rPr lang="nl-NL" sz="3200" dirty="0"/>
            </a:br>
            <a:r>
              <a:rPr lang="nl-NL" sz="3200" dirty="0"/>
              <a:t>1/ Zijn licht schijnt </a:t>
            </a:r>
            <a:br>
              <a:rPr lang="nl-NL" sz="3200" dirty="0"/>
            </a:br>
            <a:r>
              <a:rPr lang="nl-NL" sz="3200" dirty="0"/>
              <a:t>in het donker</a:t>
            </a:r>
            <a:br>
              <a:rPr lang="nl-NL" sz="3200" dirty="0"/>
            </a:br>
            <a:endParaRPr lang="nl-NL" sz="3200" dirty="0"/>
          </a:p>
        </p:txBody>
      </p:sp>
      <p:pic>
        <p:nvPicPr>
          <p:cNvPr id="4" name="Afbeelding 3">
            <a:extLst>
              <a:ext uri="{FF2B5EF4-FFF2-40B4-BE49-F238E27FC236}">
                <a16:creationId xmlns:a16="http://schemas.microsoft.com/office/drawing/2014/main" id="{F2E32EC5-8F13-BFB6-E1EB-080F239D5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0"/>
            <a:ext cx="5421903" cy="5143500"/>
          </a:xfrm>
          <a:prstGeom prst="rect">
            <a:avLst/>
          </a:prstGeom>
        </p:spPr>
      </p:pic>
      <p:pic>
        <p:nvPicPr>
          <p:cNvPr id="5" name="Afbeelding 4" descr="Gerelateerde afbeelding">
            <a:extLst>
              <a:ext uri="{FF2B5EF4-FFF2-40B4-BE49-F238E27FC236}">
                <a16:creationId xmlns:a16="http://schemas.microsoft.com/office/drawing/2014/main" id="{8B20C7E9-4C98-4867-394B-0E276D6BD5C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0" y="28597"/>
            <a:ext cx="3024336" cy="2304256"/>
          </a:xfrm>
          <a:prstGeom prst="rect">
            <a:avLst/>
          </a:prstGeom>
          <a:noFill/>
          <a:ln>
            <a:noFill/>
          </a:ln>
        </p:spPr>
      </p:pic>
    </p:spTree>
    <p:extLst>
      <p:ext uri="{BB962C8B-B14F-4D97-AF65-F5344CB8AC3E}">
        <p14:creationId xmlns:p14="http://schemas.microsoft.com/office/powerpoint/2010/main" val="115806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95536" y="3075806"/>
            <a:ext cx="4032448" cy="1102519"/>
          </a:xfrm>
        </p:spPr>
        <p:txBody>
          <a:bodyPr>
            <a:noAutofit/>
          </a:bodyPr>
          <a:lstStyle/>
          <a:p>
            <a:pPr algn="l"/>
            <a:r>
              <a:rPr lang="nl-NL" sz="3200" b="1" dirty="0"/>
              <a:t>Gods Woord geeft licht op je levenspad</a:t>
            </a:r>
            <a:br>
              <a:rPr lang="nl-NL" sz="3200" dirty="0"/>
            </a:br>
            <a:br>
              <a:rPr lang="nl-NL" sz="3200" dirty="0"/>
            </a:br>
            <a:r>
              <a:rPr lang="nl-NL" sz="3200" dirty="0"/>
              <a:t>2/ Zijn licht schijnt </a:t>
            </a:r>
            <a:br>
              <a:rPr lang="nl-NL" sz="3200" dirty="0"/>
            </a:br>
            <a:r>
              <a:rPr lang="nl-NL" sz="3200" dirty="0"/>
              <a:t>op je pad</a:t>
            </a:r>
            <a:br>
              <a:rPr lang="nl-NL" sz="3200" dirty="0"/>
            </a:br>
            <a:endParaRPr lang="nl-NL" sz="3200" dirty="0"/>
          </a:p>
        </p:txBody>
      </p:sp>
      <p:pic>
        <p:nvPicPr>
          <p:cNvPr id="4" name="Afbeelding 3">
            <a:extLst>
              <a:ext uri="{FF2B5EF4-FFF2-40B4-BE49-F238E27FC236}">
                <a16:creationId xmlns:a16="http://schemas.microsoft.com/office/drawing/2014/main" id="{F2E32EC5-8F13-BFB6-E1EB-080F239D5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0"/>
            <a:ext cx="5421903" cy="5143500"/>
          </a:xfrm>
          <a:prstGeom prst="rect">
            <a:avLst/>
          </a:prstGeom>
        </p:spPr>
      </p:pic>
      <p:pic>
        <p:nvPicPr>
          <p:cNvPr id="5" name="Afbeelding 4" descr="Gerelateerde afbeelding">
            <a:extLst>
              <a:ext uri="{FF2B5EF4-FFF2-40B4-BE49-F238E27FC236}">
                <a16:creationId xmlns:a16="http://schemas.microsoft.com/office/drawing/2014/main" id="{1BC8CDFF-4B25-51B3-8F7D-436AB8B6E0E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0" y="28597"/>
            <a:ext cx="3024336" cy="2304256"/>
          </a:xfrm>
          <a:prstGeom prst="rect">
            <a:avLst/>
          </a:prstGeom>
          <a:noFill/>
          <a:ln>
            <a:noFill/>
          </a:ln>
        </p:spPr>
      </p:pic>
    </p:spTree>
    <p:extLst>
      <p:ext uri="{BB962C8B-B14F-4D97-AF65-F5344CB8AC3E}">
        <p14:creationId xmlns:p14="http://schemas.microsoft.com/office/powerpoint/2010/main" val="323856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NL"/>
          </a:p>
        </p:txBody>
      </p:sp>
      <p:pic>
        <p:nvPicPr>
          <p:cNvPr id="5" name="Tijdelijke aanduiding voor inhoud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220" y="-20538"/>
            <a:ext cx="9277219" cy="6178773"/>
          </a:xfrm>
        </p:spPr>
      </p:pic>
    </p:spTree>
    <p:extLst>
      <p:ext uri="{BB962C8B-B14F-4D97-AF65-F5344CB8AC3E}">
        <p14:creationId xmlns:p14="http://schemas.microsoft.com/office/powerpoint/2010/main" val="2933349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395536" y="3075806"/>
            <a:ext cx="4032448" cy="1102519"/>
          </a:xfrm>
        </p:spPr>
        <p:txBody>
          <a:bodyPr>
            <a:noAutofit/>
          </a:bodyPr>
          <a:lstStyle/>
          <a:p>
            <a:pPr algn="l"/>
            <a:r>
              <a:rPr lang="nl-NL" sz="3200" b="1" dirty="0"/>
              <a:t>Gods Woord geeft licht op je levenspad</a:t>
            </a:r>
            <a:br>
              <a:rPr lang="nl-NL" sz="3200" dirty="0"/>
            </a:br>
            <a:br>
              <a:rPr lang="nl-NL" sz="3200" dirty="0"/>
            </a:br>
            <a:r>
              <a:rPr lang="nl-NL" sz="3200" dirty="0"/>
              <a:t>3/ Zijn licht schijnt </a:t>
            </a:r>
            <a:br>
              <a:rPr lang="nl-NL" sz="3200" dirty="0"/>
            </a:br>
            <a:r>
              <a:rPr lang="nl-NL" sz="3200" dirty="0"/>
              <a:t>in je leven</a:t>
            </a:r>
            <a:br>
              <a:rPr lang="nl-NL" sz="3200" dirty="0"/>
            </a:br>
            <a:endParaRPr lang="nl-NL" sz="3200" dirty="0"/>
          </a:p>
        </p:txBody>
      </p:sp>
      <p:pic>
        <p:nvPicPr>
          <p:cNvPr id="4" name="Afbeelding 3">
            <a:extLst>
              <a:ext uri="{FF2B5EF4-FFF2-40B4-BE49-F238E27FC236}">
                <a16:creationId xmlns:a16="http://schemas.microsoft.com/office/drawing/2014/main" id="{F2E32EC5-8F13-BFB6-E1EB-080F239D5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7944" y="0"/>
            <a:ext cx="5421903" cy="5143500"/>
          </a:xfrm>
          <a:prstGeom prst="rect">
            <a:avLst/>
          </a:prstGeom>
        </p:spPr>
      </p:pic>
      <p:pic>
        <p:nvPicPr>
          <p:cNvPr id="6" name="Afbeelding 5" descr="Gerelateerde afbeelding">
            <a:extLst>
              <a:ext uri="{FF2B5EF4-FFF2-40B4-BE49-F238E27FC236}">
                <a16:creationId xmlns:a16="http://schemas.microsoft.com/office/drawing/2014/main" id="{49ACF1B3-580E-70B2-3C8B-256923C6E405}"/>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0" y="28597"/>
            <a:ext cx="3024336" cy="2304256"/>
          </a:xfrm>
          <a:prstGeom prst="rect">
            <a:avLst/>
          </a:prstGeom>
          <a:noFill/>
          <a:ln>
            <a:noFill/>
          </a:ln>
        </p:spPr>
      </p:pic>
    </p:spTree>
    <p:extLst>
      <p:ext uri="{BB962C8B-B14F-4D97-AF65-F5344CB8AC3E}">
        <p14:creationId xmlns:p14="http://schemas.microsoft.com/office/powerpoint/2010/main" val="411769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5536" y="1717675"/>
            <a:ext cx="3672408" cy="857250"/>
          </a:xfrm>
        </p:spPr>
        <p:txBody>
          <a:bodyPr>
            <a:normAutofit/>
          </a:bodyPr>
          <a:lstStyle/>
          <a:p>
            <a:pPr algn="l"/>
            <a:r>
              <a:rPr lang="nl-NL" sz="3200" b="1" dirty="0"/>
              <a:t>De zaklamp</a:t>
            </a:r>
          </a:p>
        </p:txBody>
      </p:sp>
      <p:sp>
        <p:nvSpPr>
          <p:cNvPr id="6" name="Titel 1"/>
          <p:cNvSpPr txBox="1">
            <a:spLocks/>
          </p:cNvSpPr>
          <p:nvPr/>
        </p:nvSpPr>
        <p:spPr>
          <a:xfrm>
            <a:off x="5508104" y="1717402"/>
            <a:ext cx="2808312"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nl-NL" sz="3200" dirty="0"/>
          </a:p>
        </p:txBody>
      </p:sp>
      <p:sp>
        <p:nvSpPr>
          <p:cNvPr id="7" name="Titel 1"/>
          <p:cNvSpPr txBox="1">
            <a:spLocks/>
          </p:cNvSpPr>
          <p:nvPr/>
        </p:nvSpPr>
        <p:spPr>
          <a:xfrm>
            <a:off x="791580" y="3363838"/>
            <a:ext cx="7560840" cy="85725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3200" i="1" dirty="0">
                <a:solidFill>
                  <a:srgbClr val="FF0000"/>
                </a:solidFill>
                <a:effectLst/>
                <a:latin typeface="+mn-lt"/>
                <a:ea typeface="Tahoma" panose="020B0604030504040204" pitchFamily="34" charset="0"/>
                <a:cs typeface="Tahoma" panose="020B0604030504040204" pitchFamily="34" charset="0"/>
              </a:rPr>
              <a:t>Houd mijn ogen af van wat leeg is, </a:t>
            </a:r>
          </a:p>
          <a:p>
            <a:r>
              <a:rPr lang="nl-NL" sz="3200" i="1" dirty="0">
                <a:solidFill>
                  <a:srgbClr val="FF0000"/>
                </a:solidFill>
                <a:effectLst/>
                <a:latin typeface="+mn-lt"/>
                <a:ea typeface="Tahoma" panose="020B0604030504040204" pitchFamily="34" charset="0"/>
                <a:cs typeface="Tahoma" panose="020B0604030504040204" pitchFamily="34" charset="0"/>
              </a:rPr>
              <a:t>laat mij uw wegen gaan, en leven.</a:t>
            </a:r>
            <a:r>
              <a:rPr lang="nl-NL" sz="3200" dirty="0">
                <a:solidFill>
                  <a:srgbClr val="FF0000"/>
                </a:solidFill>
                <a:effectLst/>
                <a:latin typeface="+mn-lt"/>
                <a:ea typeface="Tahoma" panose="020B0604030504040204" pitchFamily="34" charset="0"/>
                <a:cs typeface="Tahoma" panose="020B0604030504040204" pitchFamily="34" charset="0"/>
              </a:rPr>
              <a:t>  </a:t>
            </a:r>
          </a:p>
          <a:p>
            <a:r>
              <a:rPr lang="nl-NL" sz="2400" dirty="0">
                <a:solidFill>
                  <a:srgbClr val="FF0000"/>
                </a:solidFill>
                <a:effectLst/>
                <a:latin typeface="+mn-lt"/>
                <a:ea typeface="Tahoma" panose="020B0604030504040204" pitchFamily="34" charset="0"/>
                <a:cs typeface="Tahoma" panose="020B0604030504040204" pitchFamily="34" charset="0"/>
              </a:rPr>
              <a:t>Psal</a:t>
            </a:r>
            <a:r>
              <a:rPr lang="nl-NL" sz="2400" dirty="0">
                <a:solidFill>
                  <a:srgbClr val="FF0000"/>
                </a:solidFill>
                <a:latin typeface="+mn-lt"/>
                <a:ea typeface="Tahoma" panose="020B0604030504040204" pitchFamily="34" charset="0"/>
                <a:cs typeface="Tahoma" panose="020B0604030504040204" pitchFamily="34" charset="0"/>
              </a:rPr>
              <a:t>m</a:t>
            </a:r>
            <a:r>
              <a:rPr lang="nl-NL" sz="2400" dirty="0">
                <a:solidFill>
                  <a:srgbClr val="FF0000"/>
                </a:solidFill>
                <a:effectLst/>
                <a:latin typeface="+mn-lt"/>
                <a:ea typeface="Tahoma" panose="020B0604030504040204" pitchFamily="34" charset="0"/>
                <a:cs typeface="Tahoma" panose="020B0604030504040204" pitchFamily="34" charset="0"/>
              </a:rPr>
              <a:t> 119:37</a:t>
            </a:r>
            <a:endParaRPr lang="nl-NL" sz="2400" dirty="0">
              <a:latin typeface="+mn-lt"/>
              <a:ea typeface="Tahoma" panose="020B0604030504040204" pitchFamily="34" charset="0"/>
              <a:cs typeface="Tahoma" panose="020B0604030504040204" pitchFamily="34" charset="0"/>
            </a:endParaRPr>
          </a:p>
        </p:txBody>
      </p:sp>
      <p:pic>
        <p:nvPicPr>
          <p:cNvPr id="8" name="Afbeelding 7" descr="Gerelateerde afbeelding"/>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770186" y="270669"/>
            <a:ext cx="3024336" cy="2304256"/>
          </a:xfrm>
          <a:prstGeom prst="rect">
            <a:avLst/>
          </a:prstGeom>
          <a:noFill/>
          <a:ln>
            <a:noFill/>
          </a:ln>
        </p:spPr>
      </p:pic>
    </p:spTree>
    <p:extLst>
      <p:ext uri="{BB962C8B-B14F-4D97-AF65-F5344CB8AC3E}">
        <p14:creationId xmlns:p14="http://schemas.microsoft.com/office/powerpoint/2010/main" val="2754746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descr="Afbeeldingsresultaat voor bureaulamp"/>
          <p:cNvPicPr/>
          <p:nvPr/>
        </p:nvPicPr>
        <p:blipFill rotWithShape="1">
          <a:blip r:embed="rId2">
            <a:extLst>
              <a:ext uri="{28A0092B-C50C-407E-A947-70E740481C1C}">
                <a14:useLocalDpi xmlns:a14="http://schemas.microsoft.com/office/drawing/2010/main" val="0"/>
              </a:ext>
            </a:extLst>
          </a:blip>
          <a:srcRect l="22950" t="6830" r="19126" b="4372"/>
          <a:stretch/>
        </p:blipFill>
        <p:spPr bwMode="auto">
          <a:xfrm>
            <a:off x="6228184" y="274611"/>
            <a:ext cx="2627352" cy="3323436"/>
          </a:xfrm>
          <a:prstGeom prst="rect">
            <a:avLst/>
          </a:prstGeom>
          <a:noFill/>
          <a:ln>
            <a:noFill/>
          </a:ln>
          <a:extLst>
            <a:ext uri="{53640926-AAD7-44D8-BBD7-CCE9431645EC}">
              <a14:shadowObscured xmlns:a14="http://schemas.microsoft.com/office/drawing/2010/main"/>
            </a:ext>
          </a:extLst>
        </p:spPr>
      </p:pic>
      <p:sp>
        <p:nvSpPr>
          <p:cNvPr id="6" name="Titel 1"/>
          <p:cNvSpPr txBox="1">
            <a:spLocks/>
          </p:cNvSpPr>
          <p:nvPr/>
        </p:nvSpPr>
        <p:spPr>
          <a:xfrm>
            <a:off x="5220072" y="1419622"/>
            <a:ext cx="2808312"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sz="3200" b="1" dirty="0">
                <a:solidFill>
                  <a:srgbClr val="FF0000"/>
                </a:solidFill>
              </a:rPr>
              <a:t>De bureaulamp</a:t>
            </a:r>
          </a:p>
        </p:txBody>
      </p:sp>
      <p:sp>
        <p:nvSpPr>
          <p:cNvPr id="4" name="Titel 3">
            <a:extLst>
              <a:ext uri="{FF2B5EF4-FFF2-40B4-BE49-F238E27FC236}">
                <a16:creationId xmlns:a16="http://schemas.microsoft.com/office/drawing/2014/main" id="{1B1415D4-A7F8-4310-F9D7-C11CD47FDD08}"/>
              </a:ext>
            </a:extLst>
          </p:cNvPr>
          <p:cNvSpPr>
            <a:spLocks noGrp="1"/>
          </p:cNvSpPr>
          <p:nvPr>
            <p:ph type="title"/>
          </p:nvPr>
        </p:nvSpPr>
        <p:spPr>
          <a:xfrm>
            <a:off x="288464" y="2427734"/>
            <a:ext cx="8229600" cy="857250"/>
          </a:xfrm>
        </p:spPr>
        <p:txBody>
          <a:bodyPr>
            <a:noAutofit/>
          </a:bodyPr>
          <a:lstStyle/>
          <a:p>
            <a:pPr marR="179705" algn="l">
              <a:lnSpc>
                <a:spcPct val="115000"/>
              </a:lnSpc>
              <a:spcAft>
                <a:spcPts val="1000"/>
              </a:spcAft>
              <a:tabLst>
                <a:tab pos="359410" algn="l"/>
                <a:tab pos="718820" algn="l"/>
                <a:tab pos="1078230" algn="l"/>
                <a:tab pos="1437640" algn="l"/>
                <a:tab pos="1797050" algn="l"/>
                <a:tab pos="2156460" algn="l"/>
                <a:tab pos="2430780" algn="l"/>
                <a:tab pos="2515870" algn="l"/>
                <a:tab pos="2875280" algn="l"/>
                <a:tab pos="3234690" algn="l"/>
                <a:tab pos="3594100" algn="l"/>
                <a:tab pos="3953510" algn="l"/>
                <a:tab pos="4312920" algn="l"/>
                <a:tab pos="4672330" algn="l"/>
                <a:tab pos="5031740" algn="l"/>
                <a:tab pos="5391150" algn="l"/>
                <a:tab pos="5750560" algn="l"/>
                <a:tab pos="6109970" algn="l"/>
                <a:tab pos="6469380" algn="l"/>
              </a:tabLst>
            </a:pPr>
            <a:r>
              <a:rPr lang="nl-NL" sz="2800" b="1" dirty="0">
                <a:effectLst/>
                <a:latin typeface="+mn-lt"/>
                <a:ea typeface="DFKai-SB"/>
                <a:cs typeface="Times New Roman" panose="02020603050405020304" pitchFamily="18" charset="0"/>
              </a:rPr>
              <a:t>Vijf vragen methode</a:t>
            </a:r>
            <a:br>
              <a:rPr lang="nl-NL" sz="2800" b="1" dirty="0">
                <a:latin typeface="+mn-lt"/>
                <a:ea typeface="Calibri" panose="020F0502020204030204" pitchFamily="34" charset="0"/>
                <a:cs typeface="Times New Roman" panose="02020603050405020304" pitchFamily="18" charset="0"/>
              </a:rPr>
            </a:br>
            <a:br>
              <a:rPr lang="nl-NL" sz="2800" dirty="0">
                <a:effectLst/>
                <a:latin typeface="+mn-lt"/>
                <a:ea typeface="Calibri" panose="020F0502020204030204" pitchFamily="34" charset="0"/>
                <a:cs typeface="Times New Roman" panose="02020603050405020304" pitchFamily="18" charset="0"/>
              </a:rPr>
            </a:br>
            <a:r>
              <a:rPr lang="nl-NL" sz="2800" dirty="0">
                <a:effectLst/>
                <a:latin typeface="+mn-lt"/>
                <a:ea typeface="DFKai-SB"/>
                <a:cs typeface="Times New Roman" panose="02020603050405020304" pitchFamily="18" charset="0"/>
              </a:rPr>
              <a:t>1. Staat er iets in over God?</a:t>
            </a:r>
            <a:br>
              <a:rPr lang="nl-NL" sz="2800" dirty="0">
                <a:effectLst/>
                <a:latin typeface="+mn-lt"/>
                <a:ea typeface="Calibri" panose="020F0502020204030204" pitchFamily="34" charset="0"/>
                <a:cs typeface="Times New Roman" panose="02020603050405020304" pitchFamily="18" charset="0"/>
              </a:rPr>
            </a:br>
            <a:r>
              <a:rPr lang="nl-NL" sz="2800" dirty="0">
                <a:effectLst/>
                <a:latin typeface="+mn-lt"/>
                <a:ea typeface="DFKai-SB"/>
                <a:cs typeface="Times New Roman" panose="02020603050405020304" pitchFamily="18" charset="0"/>
              </a:rPr>
              <a:t>2. Staat er iets in over de Here Jezus?</a:t>
            </a:r>
            <a:br>
              <a:rPr lang="nl-NL" sz="2800" dirty="0">
                <a:effectLst/>
                <a:latin typeface="+mn-lt"/>
                <a:ea typeface="Calibri" panose="020F0502020204030204" pitchFamily="34" charset="0"/>
                <a:cs typeface="Times New Roman" panose="02020603050405020304" pitchFamily="18" charset="0"/>
              </a:rPr>
            </a:br>
            <a:r>
              <a:rPr lang="nl-NL" sz="2800" dirty="0">
                <a:effectLst/>
                <a:latin typeface="+mn-lt"/>
                <a:ea typeface="DFKai-SB"/>
                <a:cs typeface="Times New Roman" panose="02020603050405020304" pitchFamily="18" charset="0"/>
              </a:rPr>
              <a:t>3. Staat er een gebod of een waarschuwing in?</a:t>
            </a:r>
            <a:br>
              <a:rPr lang="nl-NL" sz="2800" dirty="0">
                <a:effectLst/>
                <a:latin typeface="+mn-lt"/>
                <a:ea typeface="Calibri" panose="020F0502020204030204" pitchFamily="34" charset="0"/>
                <a:cs typeface="Times New Roman" panose="02020603050405020304" pitchFamily="18" charset="0"/>
              </a:rPr>
            </a:br>
            <a:r>
              <a:rPr lang="nl-NL" sz="2800" dirty="0">
                <a:effectLst/>
                <a:latin typeface="+mn-lt"/>
                <a:ea typeface="DFKai-SB"/>
                <a:cs typeface="Times New Roman" panose="02020603050405020304" pitchFamily="18" charset="0"/>
              </a:rPr>
              <a:t>4. Staat er een belofte in?</a:t>
            </a:r>
            <a:br>
              <a:rPr lang="nl-NL" sz="2800" dirty="0">
                <a:effectLst/>
                <a:latin typeface="+mn-lt"/>
                <a:ea typeface="Calibri" panose="020F0502020204030204" pitchFamily="34" charset="0"/>
                <a:cs typeface="Times New Roman" panose="02020603050405020304" pitchFamily="18" charset="0"/>
              </a:rPr>
            </a:br>
            <a:r>
              <a:rPr lang="nl-NL" sz="2800" dirty="0">
                <a:effectLst/>
                <a:latin typeface="+mn-lt"/>
                <a:ea typeface="DFKai-SB"/>
                <a:cs typeface="Times New Roman" panose="02020603050405020304" pitchFamily="18" charset="0"/>
              </a:rPr>
              <a:t>5. Wat kan ik gebruiken voor mijn gebed?	</a:t>
            </a:r>
            <a:endParaRPr lang="nl-NL" sz="2800" dirty="0">
              <a:latin typeface="+mn-lt"/>
            </a:endParaRPr>
          </a:p>
        </p:txBody>
      </p:sp>
    </p:spTree>
    <p:extLst>
      <p:ext uri="{BB962C8B-B14F-4D97-AF65-F5344CB8AC3E}">
        <p14:creationId xmlns:p14="http://schemas.microsoft.com/office/powerpoint/2010/main" val="3558996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descr="Afbeeldingsresultaat voor bureaulamp"/>
          <p:cNvPicPr/>
          <p:nvPr/>
        </p:nvPicPr>
        <p:blipFill rotWithShape="1">
          <a:blip r:embed="rId2">
            <a:extLst>
              <a:ext uri="{28A0092B-C50C-407E-A947-70E740481C1C}">
                <a14:useLocalDpi xmlns:a14="http://schemas.microsoft.com/office/drawing/2010/main" val="0"/>
              </a:ext>
            </a:extLst>
          </a:blip>
          <a:srcRect l="22950" t="6830" r="19126" b="4372"/>
          <a:stretch/>
        </p:blipFill>
        <p:spPr bwMode="auto">
          <a:xfrm>
            <a:off x="6228184" y="274611"/>
            <a:ext cx="2627352" cy="3323436"/>
          </a:xfrm>
          <a:prstGeom prst="rect">
            <a:avLst/>
          </a:prstGeom>
          <a:noFill/>
          <a:ln>
            <a:noFill/>
          </a:ln>
          <a:extLst>
            <a:ext uri="{53640926-AAD7-44D8-BBD7-CCE9431645EC}">
              <a14:shadowObscured xmlns:a14="http://schemas.microsoft.com/office/drawing/2010/main"/>
            </a:ext>
          </a:extLst>
        </p:spPr>
      </p:pic>
      <p:sp>
        <p:nvSpPr>
          <p:cNvPr id="2" name="Titel 1"/>
          <p:cNvSpPr>
            <a:spLocks noGrp="1"/>
          </p:cNvSpPr>
          <p:nvPr>
            <p:ph type="title"/>
          </p:nvPr>
        </p:nvSpPr>
        <p:spPr>
          <a:xfrm>
            <a:off x="395536" y="1717675"/>
            <a:ext cx="3672408" cy="857250"/>
          </a:xfrm>
        </p:spPr>
        <p:txBody>
          <a:bodyPr>
            <a:normAutofit/>
          </a:bodyPr>
          <a:lstStyle/>
          <a:p>
            <a:pPr algn="l"/>
            <a:r>
              <a:rPr lang="nl-NL" sz="3200" b="1" dirty="0"/>
              <a:t>De zaklamp</a:t>
            </a:r>
          </a:p>
        </p:txBody>
      </p:sp>
      <p:sp>
        <p:nvSpPr>
          <p:cNvPr id="6" name="Titel 1"/>
          <p:cNvSpPr txBox="1">
            <a:spLocks/>
          </p:cNvSpPr>
          <p:nvPr/>
        </p:nvSpPr>
        <p:spPr>
          <a:xfrm>
            <a:off x="5508104" y="1717402"/>
            <a:ext cx="2808312" cy="85725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sz="3200" b="1" dirty="0">
                <a:solidFill>
                  <a:srgbClr val="FF0000"/>
                </a:solidFill>
              </a:rPr>
              <a:t>De bureaulamp</a:t>
            </a:r>
          </a:p>
        </p:txBody>
      </p:sp>
      <p:sp>
        <p:nvSpPr>
          <p:cNvPr id="7" name="Titel 1"/>
          <p:cNvSpPr txBox="1">
            <a:spLocks/>
          </p:cNvSpPr>
          <p:nvPr/>
        </p:nvSpPr>
        <p:spPr>
          <a:xfrm>
            <a:off x="755576" y="3435846"/>
            <a:ext cx="7560840" cy="85725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l-NL" sz="3200" i="1" dirty="0">
                <a:solidFill>
                  <a:srgbClr val="0000FF"/>
                </a:solidFill>
              </a:rPr>
              <a:t>“HERE, wilt U het licht aandoen </a:t>
            </a:r>
          </a:p>
          <a:p>
            <a:r>
              <a:rPr lang="nl-NL" sz="3200" i="1" dirty="0">
                <a:solidFill>
                  <a:srgbClr val="0000FF"/>
                </a:solidFill>
              </a:rPr>
              <a:t>als ik mijn Bijbel opensla?”</a:t>
            </a:r>
          </a:p>
        </p:txBody>
      </p:sp>
      <p:pic>
        <p:nvPicPr>
          <p:cNvPr id="8" name="Afbeelding 7" descr="Gerelateerde afbeelding"/>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770186" y="270669"/>
            <a:ext cx="3024336" cy="2304256"/>
          </a:xfrm>
          <a:prstGeom prst="rect">
            <a:avLst/>
          </a:prstGeom>
          <a:noFill/>
          <a:ln>
            <a:noFill/>
          </a:ln>
        </p:spPr>
      </p:pic>
    </p:spTree>
    <p:extLst>
      <p:ext uri="{BB962C8B-B14F-4D97-AF65-F5344CB8AC3E}">
        <p14:creationId xmlns:p14="http://schemas.microsoft.com/office/powerpoint/2010/main" val="3214513441"/>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1241</TotalTime>
  <Words>158</Words>
  <Application>Microsoft Office PowerPoint</Application>
  <PresentationFormat>Diavoorstelling (16:9)</PresentationFormat>
  <Paragraphs>13</Paragraphs>
  <Slides>9</Slides>
  <Notes>0</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9</vt:i4>
      </vt:variant>
    </vt:vector>
  </HeadingPairs>
  <TitlesOfParts>
    <vt:vector size="12" baseType="lpstr">
      <vt:lpstr>Arial</vt:lpstr>
      <vt:lpstr>Calibri</vt:lpstr>
      <vt:lpstr>Kantoorthema</vt:lpstr>
      <vt:lpstr>PowerPoint-presentatie</vt:lpstr>
      <vt:lpstr>PowerPoint-presentatie</vt:lpstr>
      <vt:lpstr>Gods Woord geeft licht op je levenspad  1/ Zijn licht schijnt  in het donker </vt:lpstr>
      <vt:lpstr>Gods Woord geeft licht op je levenspad  2/ Zijn licht schijnt  op je pad </vt:lpstr>
      <vt:lpstr>PowerPoint-presentatie</vt:lpstr>
      <vt:lpstr>Gods Woord geeft licht op je levenspad  3/ Zijn licht schijnt  in je leven </vt:lpstr>
      <vt:lpstr>De zaklamp</vt:lpstr>
      <vt:lpstr>Vijf vragen methode  1. Staat er iets in over God? 2. Staat er iets in over de Here Jezus? 3. Staat er een gebod of een waarschuwing in? 4. Staat er een belofte in? 5. Wat kan ik gebruiken voor mijn gebed? </vt:lpstr>
      <vt:lpstr>De zaklamp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Psalm 87 Van de Korachieten, een psalm, een lied. Boven alle steden van Jakob heeft de HEER de poorten van Sion lief, zijn vesting op de heilige bergen. 3 Van u wordt met lof gesproken, stad van God. 4 ‘Ik noem Rahab en Babel mijn getrouwen. Filistea, Tyrus en Nubië zijn alle hier geboren.’ 5 Met recht kan men van Sion zeggen: ‘Welk volk ook, het is hier geboren, de Allerhoogste houdt Sion in stand.’ 6 Bij de namen van de volken schrijft de HEER: ‘Dit volk is hier geboren.’ sela 7 En dansend zingen zij: ‘Mijn bronnen zijn alleen in u.’</dc:title>
  <dc:creator>Ernst Leeftink</dc:creator>
  <cp:lastModifiedBy>L.E. Leeftink</cp:lastModifiedBy>
  <cp:revision>12</cp:revision>
  <dcterms:created xsi:type="dcterms:W3CDTF">2021-09-29T17:27:31Z</dcterms:created>
  <dcterms:modified xsi:type="dcterms:W3CDTF">2026-08-24T12:02:54Z</dcterms:modified>
</cp:coreProperties>
</file>