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4"/>
  </p:notesMasterIdLst>
  <p:handoutMasterIdLst>
    <p:handoutMasterId r:id="rId15"/>
  </p:handoutMasterIdLst>
  <p:sldIdLst>
    <p:sldId id="663" r:id="rId3"/>
    <p:sldId id="664" r:id="rId4"/>
    <p:sldId id="665" r:id="rId5"/>
    <p:sldId id="668" r:id="rId6"/>
    <p:sldId id="670" r:id="rId7"/>
    <p:sldId id="666" r:id="rId8"/>
    <p:sldId id="669" r:id="rId9"/>
    <p:sldId id="671" r:id="rId10"/>
    <p:sldId id="673" r:id="rId11"/>
    <p:sldId id="672" r:id="rId12"/>
    <p:sldId id="674" r:id="rId13"/>
  </p:sldIdLst>
  <p:sldSz cx="12192000" cy="6858000"/>
  <p:notesSz cx="6858000" cy="9144000"/>
  <p:embeddedFontLst>
    <p:embeddedFont>
      <p:font typeface="Berlin Sans FB" panose="020E0602020502020306" pitchFamily="34" charset="0"/>
      <p:regular r:id="rId16"/>
      <p:bold r:id="rId17"/>
    </p:embeddedFont>
    <p:embeddedFont>
      <p:font typeface="Tahoma" panose="020B0604030504040204" pitchFamily="34" charset="0"/>
      <p:regular r:id="rId18"/>
      <p:bold r:id="rId19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70" d="100"/>
          <a:sy n="70" d="100"/>
        </p:scale>
        <p:origin x="960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8898A-28F4-4F8B-B432-9E6D99510F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97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872EE88-E478-4A7C-8EC8-E5985570DFD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1</a:t>
            </a:fld>
            <a:endParaRPr 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126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F9E439-361C-4748-B88B-250FA01E65EB}" type="slidenum">
              <a:rPr lang="nl-NL" smtClean="0"/>
              <a:pPr eaLnBrk="1" hangingPunct="1"/>
              <a:t>2</a:t>
            </a:fld>
            <a:endParaRPr 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229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3</a:t>
            </a:fld>
            <a:endParaRPr 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94793-3751-01CD-F963-D83E38D95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>
            <a:extLst>
              <a:ext uri="{FF2B5EF4-FFF2-40B4-BE49-F238E27FC236}">
                <a16:creationId xmlns:a16="http://schemas.microsoft.com/office/drawing/2014/main" id="{4D653141-DA79-C1A4-0696-993A016148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>
            <a:extLst>
              <a:ext uri="{FF2B5EF4-FFF2-40B4-BE49-F238E27FC236}">
                <a16:creationId xmlns:a16="http://schemas.microsoft.com/office/drawing/2014/main" id="{44D9F34F-08A3-C841-D0A5-993AB0C4D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>
            <a:extLst>
              <a:ext uri="{FF2B5EF4-FFF2-40B4-BE49-F238E27FC236}">
                <a16:creationId xmlns:a16="http://schemas.microsoft.com/office/drawing/2014/main" id="{618025C2-089D-0F41-F528-D0FF6E4564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0240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6</a:t>
            </a:fld>
            <a:endParaRPr 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2DD08-FE19-568F-9BF3-B9D73A004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>
            <a:extLst>
              <a:ext uri="{FF2B5EF4-FFF2-40B4-BE49-F238E27FC236}">
                <a16:creationId xmlns:a16="http://schemas.microsoft.com/office/drawing/2014/main" id="{99C929BB-45A1-8BA4-A485-D2C642E9CAE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>
            <a:extLst>
              <a:ext uri="{FF2B5EF4-FFF2-40B4-BE49-F238E27FC236}">
                <a16:creationId xmlns:a16="http://schemas.microsoft.com/office/drawing/2014/main" id="{3FE1E8C5-A364-5ADD-9F10-C7029E401F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>
            <a:extLst>
              <a:ext uri="{FF2B5EF4-FFF2-40B4-BE49-F238E27FC236}">
                <a16:creationId xmlns:a16="http://schemas.microsoft.com/office/drawing/2014/main" id="{6B86B4A3-8DD5-8C69-2F35-2C03CD6B12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645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B8DD1-AA65-3839-18E8-E61AAB7CB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>
            <a:extLst>
              <a:ext uri="{FF2B5EF4-FFF2-40B4-BE49-F238E27FC236}">
                <a16:creationId xmlns:a16="http://schemas.microsoft.com/office/drawing/2014/main" id="{71487564-ADD6-6AE6-8B63-2E0A5FBAFD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>
            <a:extLst>
              <a:ext uri="{FF2B5EF4-FFF2-40B4-BE49-F238E27FC236}">
                <a16:creationId xmlns:a16="http://schemas.microsoft.com/office/drawing/2014/main" id="{51F9AF10-C90E-BBF4-660A-04473094A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>
            <a:extLst>
              <a:ext uri="{FF2B5EF4-FFF2-40B4-BE49-F238E27FC236}">
                <a16:creationId xmlns:a16="http://schemas.microsoft.com/office/drawing/2014/main" id="{6A9425F7-A596-91BA-F180-BDCF3C3D7F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3729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43727-4175-2D93-EE31-6C4A00669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>
            <a:extLst>
              <a:ext uri="{FF2B5EF4-FFF2-40B4-BE49-F238E27FC236}">
                <a16:creationId xmlns:a16="http://schemas.microsoft.com/office/drawing/2014/main" id="{EE400F3A-FA4C-B18D-00CD-1248857EAF4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>
            <a:extLst>
              <a:ext uri="{FF2B5EF4-FFF2-40B4-BE49-F238E27FC236}">
                <a16:creationId xmlns:a16="http://schemas.microsoft.com/office/drawing/2014/main" id="{83B415C2-4AA9-033B-6D70-82AA864D9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>
            <a:extLst>
              <a:ext uri="{FF2B5EF4-FFF2-40B4-BE49-F238E27FC236}">
                <a16:creationId xmlns:a16="http://schemas.microsoft.com/office/drawing/2014/main" id="{B4258560-DFB8-FF54-9CA8-A7E507A796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5635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CDC66-45B4-7082-A68D-F3C62D4EB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>
            <a:extLst>
              <a:ext uri="{FF2B5EF4-FFF2-40B4-BE49-F238E27FC236}">
                <a16:creationId xmlns:a16="http://schemas.microsoft.com/office/drawing/2014/main" id="{30710B97-285C-5B75-5350-8BB633DB2D4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91" name="Tijdelijke aanduiding voor notities 2">
            <a:extLst>
              <a:ext uri="{FF2B5EF4-FFF2-40B4-BE49-F238E27FC236}">
                <a16:creationId xmlns:a16="http://schemas.microsoft.com/office/drawing/2014/main" id="{D59F3B72-AC00-7544-FA3F-E8B8BCEFDD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2292" name="Tijdelijke aanduiding voor dianummer 3">
            <a:extLst>
              <a:ext uri="{FF2B5EF4-FFF2-40B4-BE49-F238E27FC236}">
                <a16:creationId xmlns:a16="http://schemas.microsoft.com/office/drawing/2014/main" id="{E49E5339-325C-DD69-0EFB-DE7276FDF4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E41BAC-FC7F-4D9B-B0DB-AE6712D9A80D}" type="slidenum">
              <a:rPr lang="nl-NL" smtClean="0"/>
              <a:pPr eaLnBrk="1" hangingPunct="1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74710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B28EE-22C9-F0CE-A79A-738BD964B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jdelijke aanduiding voor dia-afbeelding 1">
            <a:extLst>
              <a:ext uri="{FF2B5EF4-FFF2-40B4-BE49-F238E27FC236}">
                <a16:creationId xmlns:a16="http://schemas.microsoft.com/office/drawing/2014/main" id="{A9C5A8E7-B987-0B0D-E40C-79721F8469E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315" name="Tijdelijke aanduiding voor notities 2">
            <a:extLst>
              <a:ext uri="{FF2B5EF4-FFF2-40B4-BE49-F238E27FC236}">
                <a16:creationId xmlns:a16="http://schemas.microsoft.com/office/drawing/2014/main" id="{C820D4CE-B085-7302-BAA5-893809FB0F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316" name="Tijdelijke aanduiding voor dianummer 3">
            <a:extLst>
              <a:ext uri="{FF2B5EF4-FFF2-40B4-BE49-F238E27FC236}">
                <a16:creationId xmlns:a16="http://schemas.microsoft.com/office/drawing/2014/main" id="{612BB27B-ED0D-5061-64AF-055C6F739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4274A80-9233-42D0-9EB7-ECF165B87ADD}" type="slidenum">
              <a:rPr lang="nl-NL" smtClean="0"/>
              <a:pPr eaLnBrk="1" hangingPunct="1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6822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9EE3E-547C-4FA2-98C2-2B7B85F643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6058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D08AC-AB9D-4764-B8A3-7BBBD992848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1093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9FCAB-9BAB-4EC1-A89A-5431E53A2B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924499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DAE73-B53F-455C-BDA5-1CBDAB741F6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8532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E85B9-A4A1-4514-B44E-CA15CB42BD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21890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ED99C-156B-4408-B519-1732D0516E4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6651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06489-FA2E-40C6-98CC-C65EAE7180D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837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31E41-1681-4DC8-A6C5-58F605AC0B9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796524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3ACE2-EB49-48D3-B9AD-1148921F4B6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4174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B422B-B315-4645-92BF-332A430E63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19429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4017" y="115889"/>
            <a:ext cx="2743200" cy="6192837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24417" y="115889"/>
            <a:ext cx="8026400" cy="619283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C916-2AB8-4A2E-A3B1-07343A34B9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435523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24417" y="115888"/>
            <a:ext cx="10972800" cy="63341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624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6212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624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212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05D-9A9F-4033-A668-057756FFB6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75264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0" y="404813"/>
            <a:ext cx="566420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B1D0-1813-4D19-AACF-370FC06C912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201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F274-10B4-4A7E-B8AD-11C4CF776D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3602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41A64-913D-4223-8612-86D3712C20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10229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C9100-2C7D-4757-A697-BDE7A579E5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28116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E3B55-EDDC-4F21-88D5-1CC2163B325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309111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253B1-2585-418C-9EB1-EAD3CA11DF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45693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108E-ED00-4237-BABC-17415CFB0C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3858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3E4D6-E4FA-40E1-869E-1F1F02750A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63274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E211-FB4B-4A7D-AA49-12F71DE9D20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61913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DAF34-58C9-4C36-951D-5135CEB7321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94215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603408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A130-0AD0-4D4C-BAD4-0978EDD0477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72554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4417" y="115888"/>
            <a:ext cx="109728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Typ hier eventuele kopjes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836613"/>
            <a:ext cx="109728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686C564-1F5C-403E-90E4-20AB6970AE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4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1628775"/>
            <a:ext cx="109728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Typ hier de tekst of liturgie.</a:t>
            </a:r>
          </a:p>
        </p:txBody>
      </p:sp>
      <p:sp>
        <p:nvSpPr>
          <p:cNvPr id="66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39609B-00A9-4624-AF17-29FB4EC3D8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/>
          <p:cNvSpPr>
            <a:spLocks noGrp="1"/>
          </p:cNvSpPr>
          <p:nvPr>
            <p:ph idx="1"/>
          </p:nvPr>
        </p:nvSpPr>
        <p:spPr>
          <a:xfrm>
            <a:off x="624418" y="1268413"/>
            <a:ext cx="10972800" cy="5040312"/>
          </a:xfrm>
        </p:spPr>
        <p:txBody>
          <a:bodyPr/>
          <a:lstStyle/>
          <a:p>
            <a:pPr marL="0" indent="0" algn="ctr">
              <a:lnSpc>
                <a:spcPct val="150000"/>
              </a:lnSpc>
            </a:pPr>
            <a:r>
              <a:rPr lang="nl-NL" sz="7200" b="1" dirty="0">
                <a:solidFill>
                  <a:schemeClr val="bg1"/>
                </a:solidFill>
              </a:rPr>
              <a:t>Waar leef ik voor?</a:t>
            </a:r>
          </a:p>
          <a:p>
            <a:pPr marL="0" indent="0" algn="ctr">
              <a:lnSpc>
                <a:spcPct val="150000"/>
              </a:lnSpc>
            </a:pPr>
            <a:r>
              <a:rPr lang="nl-NL" sz="5400" i="1" dirty="0">
                <a:solidFill>
                  <a:schemeClr val="bg1"/>
                </a:solidFill>
              </a:rPr>
              <a:t>een levensvraag </a:t>
            </a:r>
          </a:p>
          <a:p>
            <a:pPr marL="0" indent="0" algn="ctr">
              <a:lnSpc>
                <a:spcPct val="150000"/>
              </a:lnSpc>
            </a:pPr>
            <a:r>
              <a:rPr lang="nl-NL" sz="5400" i="1" dirty="0">
                <a:solidFill>
                  <a:schemeClr val="bg1"/>
                </a:solidFill>
              </a:rPr>
              <a:t>van jong en oud</a:t>
            </a:r>
          </a:p>
        </p:txBody>
      </p:sp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/>
          </a:p>
        </p:txBody>
      </p:sp>
    </p:spTree>
    <p:extLst>
      <p:ext uri="{BB962C8B-B14F-4D97-AF65-F5344CB8AC3E}">
        <p14:creationId xmlns:p14="http://schemas.microsoft.com/office/powerpoint/2010/main" val="252271536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inhoud 3"/>
          <p:cNvSpPr>
            <a:spLocks noGrp="1"/>
          </p:cNvSpPr>
          <p:nvPr>
            <p:ph idx="1"/>
          </p:nvPr>
        </p:nvSpPr>
        <p:spPr>
          <a:xfrm>
            <a:off x="263352" y="115888"/>
            <a:ext cx="11665295" cy="5040312"/>
          </a:xfrm>
        </p:spPr>
        <p:txBody>
          <a:bodyPr/>
          <a:lstStyle/>
          <a:p>
            <a:pPr marL="0" indent="0" algn="ctr"/>
            <a:r>
              <a:rPr lang="nl-NL" sz="6000" b="1" dirty="0">
                <a:solidFill>
                  <a:schemeClr val="bg1"/>
                </a:solidFill>
              </a:rPr>
              <a:t>Het seizoen van de ouderdom</a:t>
            </a:r>
            <a:endParaRPr lang="nl-NL" sz="6000" dirty="0">
              <a:solidFill>
                <a:schemeClr val="bg1"/>
              </a:solidFill>
            </a:endParaRPr>
          </a:p>
        </p:txBody>
      </p:sp>
      <p:sp>
        <p:nvSpPr>
          <p:cNvPr id="6147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8AFDE6F-8CED-C765-A1DB-99D3651482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516" y="1274205"/>
            <a:ext cx="8712968" cy="579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33276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jdelijke aanduiding voor inhoud 3"/>
          <p:cNvSpPr>
            <a:spLocks noGrp="1"/>
          </p:cNvSpPr>
          <p:nvPr>
            <p:ph idx="1"/>
          </p:nvPr>
        </p:nvSpPr>
        <p:spPr>
          <a:xfrm>
            <a:off x="1991545" y="5781611"/>
            <a:ext cx="8667876" cy="1007120"/>
          </a:xfrm>
        </p:spPr>
        <p:txBody>
          <a:bodyPr/>
          <a:lstStyle/>
          <a:p>
            <a:pPr marL="0" indent="0" algn="ctr"/>
            <a:r>
              <a:rPr lang="nl-NL" sz="6000" b="1" dirty="0">
                <a:solidFill>
                  <a:schemeClr val="bg1"/>
                </a:solidFill>
              </a:rPr>
              <a:t>Opa David vertelt</a:t>
            </a:r>
            <a:endParaRPr lang="nl-NL" sz="6000" dirty="0">
              <a:solidFill>
                <a:schemeClr val="bg1"/>
              </a:solidFill>
            </a:endParaRPr>
          </a:p>
        </p:txBody>
      </p:sp>
      <p:sp>
        <p:nvSpPr>
          <p:cNvPr id="7171" name="Titel 4"/>
          <p:cNvSpPr>
            <a:spLocks noGrp="1"/>
          </p:cNvSpPr>
          <p:nvPr>
            <p:ph type="title"/>
          </p:nvPr>
        </p:nvSpPr>
        <p:spPr>
          <a:xfrm>
            <a:off x="911424" y="2636044"/>
            <a:ext cx="10972800" cy="633412"/>
          </a:xfrm>
        </p:spPr>
        <p:txBody>
          <a:bodyPr/>
          <a:lstStyle/>
          <a:p>
            <a:endParaRPr lang="nl-NL" sz="3600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67C71DA-27DF-3702-692B-1765C6882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544" y="-1488"/>
            <a:ext cx="8667877" cy="578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40400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C7613F-45E5-0EDF-5CD5-4009C42E2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3BE4A7A-0E3F-A0B4-D9F0-E3C552D03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338637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E80C5-36DB-417B-13E5-B70D2D6B9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>
            <a:extLst>
              <a:ext uri="{FF2B5EF4-FFF2-40B4-BE49-F238E27FC236}">
                <a16:creationId xmlns:a16="http://schemas.microsoft.com/office/drawing/2014/main" id="{B7222F0B-D9BE-63F1-1F1A-30C124844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1268413"/>
            <a:ext cx="11665296" cy="5040312"/>
          </a:xfrm>
        </p:spPr>
        <p:txBody>
          <a:bodyPr/>
          <a:lstStyle/>
          <a:p>
            <a:pPr marL="0" indent="0" algn="ctr">
              <a:lnSpc>
                <a:spcPct val="150000"/>
              </a:lnSpc>
            </a:pPr>
            <a:r>
              <a:rPr lang="nl-NL" sz="4800" i="1" cap="small" dirty="0">
                <a:solidFill>
                  <a:schemeClr val="bg1"/>
                </a:solidFill>
              </a:rPr>
              <a:t>het houvast van elke christen:</a:t>
            </a:r>
          </a:p>
          <a:p>
            <a:pPr marL="0" indent="0" algn="ctr">
              <a:lnSpc>
                <a:spcPct val="150000"/>
              </a:lnSpc>
            </a:pPr>
            <a:r>
              <a:rPr lang="nl-NL" sz="5200" b="1" dirty="0">
                <a:solidFill>
                  <a:schemeClr val="bg1"/>
                </a:solidFill>
              </a:rPr>
              <a:t>God heeft mijn redding bevolen!</a:t>
            </a:r>
          </a:p>
        </p:txBody>
      </p:sp>
      <p:sp>
        <p:nvSpPr>
          <p:cNvPr id="8195" name="Titel 4">
            <a:extLst>
              <a:ext uri="{FF2B5EF4-FFF2-40B4-BE49-F238E27FC236}">
                <a16:creationId xmlns:a16="http://schemas.microsoft.com/office/drawing/2014/main" id="{55C07195-30B2-7517-21D7-88EDAC2DE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/>
          </a:p>
        </p:txBody>
      </p:sp>
    </p:spTree>
    <p:extLst>
      <p:ext uri="{BB962C8B-B14F-4D97-AF65-F5344CB8AC3E}">
        <p14:creationId xmlns:p14="http://schemas.microsoft.com/office/powerpoint/2010/main" val="100683307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/>
          <p:cNvSpPr>
            <a:spLocks noGrp="1"/>
          </p:cNvSpPr>
          <p:nvPr>
            <p:ph idx="1"/>
          </p:nvPr>
        </p:nvSpPr>
        <p:spPr>
          <a:xfrm>
            <a:off x="28870" y="332656"/>
            <a:ext cx="12192000" cy="5616624"/>
          </a:xfrm>
        </p:spPr>
        <p:txBody>
          <a:bodyPr/>
          <a:lstStyle/>
          <a:p>
            <a:pPr algn="ctr">
              <a:lnSpc>
                <a:spcPct val="125000"/>
              </a:lnSpc>
            </a:pPr>
            <a:r>
              <a:rPr lang="nl-NL" sz="4000" b="1" dirty="0">
                <a:solidFill>
                  <a:schemeClr val="bg1"/>
                </a:solidFill>
              </a:rPr>
              <a:t>Als oudere mag je met David zeggen: </a:t>
            </a:r>
          </a:p>
          <a:p>
            <a:pPr algn="ctr">
              <a:lnSpc>
                <a:spcPct val="125000"/>
              </a:lnSpc>
            </a:pPr>
            <a:r>
              <a:rPr lang="nl-NL" sz="4000" i="1" dirty="0"/>
              <a:t>Ik blijf naar U uitzien, altijd, </a:t>
            </a:r>
          </a:p>
          <a:p>
            <a:pPr algn="ctr">
              <a:lnSpc>
                <a:spcPct val="125000"/>
              </a:lnSpc>
            </a:pPr>
            <a:r>
              <a:rPr lang="nl-NL" sz="4000" i="1" dirty="0"/>
              <a:t>U lof brengen, meer en meer.</a:t>
            </a:r>
            <a:endParaRPr lang="nl-NL" sz="4000" dirty="0"/>
          </a:p>
          <a:p>
            <a:pPr algn="ctr">
              <a:lnSpc>
                <a:spcPct val="125000"/>
              </a:lnSpc>
            </a:pPr>
            <a:endParaRPr lang="nl-NL" sz="4000" b="1" dirty="0">
              <a:solidFill>
                <a:schemeClr val="bg1"/>
              </a:solidFill>
            </a:endParaRPr>
          </a:p>
          <a:p>
            <a:pPr algn="ctr">
              <a:lnSpc>
                <a:spcPct val="125000"/>
              </a:lnSpc>
            </a:pPr>
            <a:r>
              <a:rPr lang="nl-NL" sz="4000" b="1" dirty="0">
                <a:solidFill>
                  <a:schemeClr val="bg1"/>
                </a:solidFill>
              </a:rPr>
              <a:t>Paulus zegt op zijn oude dag hetzelfde:</a:t>
            </a:r>
          </a:p>
          <a:p>
            <a:pPr algn="ctr">
              <a:lnSpc>
                <a:spcPct val="125000"/>
              </a:lnSpc>
            </a:pPr>
            <a:r>
              <a:rPr lang="nl-NL" sz="4000" i="1" dirty="0"/>
              <a:t>Ik verlang ernaar om bij Christus te zijn </a:t>
            </a:r>
          </a:p>
          <a:p>
            <a:pPr algn="ctr">
              <a:lnSpc>
                <a:spcPct val="125000"/>
              </a:lnSpc>
            </a:pPr>
            <a:r>
              <a:rPr lang="nl-NL" sz="4000" i="1" dirty="0"/>
              <a:t>én</a:t>
            </a:r>
          </a:p>
          <a:p>
            <a:pPr algn="ctr">
              <a:lnSpc>
                <a:spcPct val="125000"/>
              </a:lnSpc>
            </a:pPr>
            <a:r>
              <a:rPr lang="nl-NL" sz="4000" i="1" dirty="0"/>
              <a:t>ik wil graag hier blijven om van Jezus te getuigen.</a:t>
            </a:r>
            <a:endParaRPr lang="nl-NL" sz="4000" dirty="0"/>
          </a:p>
        </p:txBody>
      </p:sp>
      <p:sp>
        <p:nvSpPr>
          <p:cNvPr id="819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 dirty="0"/>
          </a:p>
        </p:txBody>
      </p:sp>
    </p:spTree>
    <p:extLst>
      <p:ext uri="{BB962C8B-B14F-4D97-AF65-F5344CB8AC3E}">
        <p14:creationId xmlns:p14="http://schemas.microsoft.com/office/powerpoint/2010/main" val="52987750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D9149-2B4D-B0A9-C58D-481BBF4BF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>
            <a:extLst>
              <a:ext uri="{FF2B5EF4-FFF2-40B4-BE49-F238E27FC236}">
                <a16:creationId xmlns:a16="http://schemas.microsoft.com/office/drawing/2014/main" id="{4BE72C74-D17D-3670-7B8B-5634F9D88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1268413"/>
            <a:ext cx="11449271" cy="5040312"/>
          </a:xfrm>
        </p:spPr>
        <p:txBody>
          <a:bodyPr/>
          <a:lstStyle/>
          <a:p>
            <a:pPr algn="ctr"/>
            <a:r>
              <a:rPr lang="nl-NL" sz="6000" b="1" dirty="0">
                <a:solidFill>
                  <a:schemeClr val="bg1"/>
                </a:solidFill>
              </a:rPr>
              <a:t>Van 0 tot ver in de 80</a:t>
            </a:r>
          </a:p>
          <a:p>
            <a:pPr algn="ctr"/>
            <a:endParaRPr lang="nl-NL" sz="6000" b="1" dirty="0">
              <a:solidFill>
                <a:schemeClr val="bg1"/>
              </a:solidFill>
            </a:endParaRPr>
          </a:p>
          <a:p>
            <a:pPr algn="ctr"/>
            <a:r>
              <a:rPr lang="nl-NL" sz="6000" b="1" dirty="0">
                <a:solidFill>
                  <a:schemeClr val="bg1"/>
                </a:solidFill>
              </a:rPr>
              <a:t>met God is het leven prachtig</a:t>
            </a:r>
            <a:endParaRPr lang="nl-NL" sz="6000" dirty="0">
              <a:solidFill>
                <a:schemeClr val="bg1"/>
              </a:solidFill>
            </a:endParaRPr>
          </a:p>
          <a:p>
            <a:pPr algn="ctr"/>
            <a:r>
              <a:rPr lang="nl-NL" sz="6000" dirty="0">
                <a:solidFill>
                  <a:schemeClr val="bg1"/>
                </a:solidFill>
              </a:rPr>
              <a:t> </a:t>
            </a:r>
          </a:p>
          <a:p>
            <a:pPr algn="ctr"/>
            <a:endParaRPr lang="nl-NL" sz="6000" dirty="0">
              <a:solidFill>
                <a:schemeClr val="bg1"/>
              </a:solidFill>
            </a:endParaRPr>
          </a:p>
        </p:txBody>
      </p:sp>
      <p:sp>
        <p:nvSpPr>
          <p:cNvPr id="8195" name="Titel 4">
            <a:extLst>
              <a:ext uri="{FF2B5EF4-FFF2-40B4-BE49-F238E27FC236}">
                <a16:creationId xmlns:a16="http://schemas.microsoft.com/office/drawing/2014/main" id="{0951CF26-E263-A54A-7B66-1C411F32C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/>
          </a:p>
        </p:txBody>
      </p:sp>
    </p:spTree>
    <p:extLst>
      <p:ext uri="{BB962C8B-B14F-4D97-AF65-F5344CB8AC3E}">
        <p14:creationId xmlns:p14="http://schemas.microsoft.com/office/powerpoint/2010/main" val="147765855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C2DB4-BC62-4B6B-E723-BCA75A8BC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>
            <a:extLst>
              <a:ext uri="{FF2B5EF4-FFF2-40B4-BE49-F238E27FC236}">
                <a16:creationId xmlns:a16="http://schemas.microsoft.com/office/drawing/2014/main" id="{BCC2C9C4-FEDA-C44A-A4EE-6D6A27734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488" y="6073424"/>
            <a:ext cx="8928992" cy="750430"/>
          </a:xfrm>
        </p:spPr>
        <p:txBody>
          <a:bodyPr/>
          <a:lstStyle/>
          <a:p>
            <a:pPr algn="ctr"/>
            <a:r>
              <a:rPr lang="nl-NL" sz="4000" dirty="0">
                <a:solidFill>
                  <a:schemeClr val="bg1"/>
                </a:solidFill>
              </a:rPr>
              <a:t>Jongeren lezen ook de Bijbel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326797B-F5AD-0FDE-F77F-02B88A1EC9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88" y="1"/>
            <a:ext cx="8928992" cy="596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6323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7A9AD-6656-BD28-4C4E-158101AE5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>
            <a:extLst>
              <a:ext uri="{FF2B5EF4-FFF2-40B4-BE49-F238E27FC236}">
                <a16:creationId xmlns:a16="http://schemas.microsoft.com/office/drawing/2014/main" id="{0E4E3222-2397-222F-2A5E-94015CA53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7848" y="143677"/>
            <a:ext cx="7345840" cy="1125083"/>
          </a:xfrm>
        </p:spPr>
        <p:txBody>
          <a:bodyPr/>
          <a:lstStyle/>
          <a:p>
            <a:pPr algn="ctr"/>
            <a:r>
              <a:rPr lang="nl-NL" sz="4000" dirty="0">
                <a:solidFill>
                  <a:schemeClr val="bg1"/>
                </a:solidFill>
              </a:rPr>
              <a:t>Ouders lezen ook de Bijbel </a:t>
            </a:r>
          </a:p>
          <a:p>
            <a:pPr algn="ctr"/>
            <a:r>
              <a:rPr lang="nl-NL" sz="4000" dirty="0">
                <a:solidFill>
                  <a:schemeClr val="bg1"/>
                </a:solidFill>
              </a:rPr>
              <a:t>met hun kinderen,</a:t>
            </a:r>
          </a:p>
          <a:p>
            <a:pPr algn="ctr"/>
            <a:r>
              <a:rPr lang="nl-NL" sz="4000" dirty="0">
                <a:solidFill>
                  <a:schemeClr val="bg1"/>
                </a:solidFill>
              </a:rPr>
              <a:t>want wat David als opa vertelt, vertelde hij ook al als vader.</a:t>
            </a:r>
          </a:p>
          <a:p>
            <a:pPr algn="ctr"/>
            <a:endParaRPr lang="nl-NL" sz="4000" dirty="0">
              <a:solidFill>
                <a:schemeClr val="bg1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3A0C815-A398-0719-D852-9C68A1B3F0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34" y="0"/>
            <a:ext cx="4578080" cy="685800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46F5D42B-ECF7-431A-9222-137DE5963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9936" y="2893233"/>
            <a:ext cx="5942508" cy="396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716861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81724-DC50-F913-A886-5BF281424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jdelijke aanduiding voor inhoud 3">
            <a:extLst>
              <a:ext uri="{FF2B5EF4-FFF2-40B4-BE49-F238E27FC236}">
                <a16:creationId xmlns:a16="http://schemas.microsoft.com/office/drawing/2014/main" id="{0BC16B66-9B42-CA39-FF62-499463AE2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781611"/>
            <a:ext cx="12192000" cy="1007120"/>
          </a:xfrm>
        </p:spPr>
        <p:txBody>
          <a:bodyPr/>
          <a:lstStyle/>
          <a:p>
            <a:pPr marL="0" indent="0"/>
            <a:endParaRPr lang="nl-NL" sz="4000" dirty="0">
              <a:solidFill>
                <a:schemeClr val="bg1"/>
              </a:solidFill>
            </a:endParaRPr>
          </a:p>
        </p:txBody>
      </p:sp>
      <p:sp>
        <p:nvSpPr>
          <p:cNvPr id="7171" name="Titel 4">
            <a:extLst>
              <a:ext uri="{FF2B5EF4-FFF2-40B4-BE49-F238E27FC236}">
                <a16:creationId xmlns:a16="http://schemas.microsoft.com/office/drawing/2014/main" id="{C967A032-9342-F02C-4017-6FEC3CADD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424" y="2636044"/>
            <a:ext cx="10972800" cy="633412"/>
          </a:xfrm>
        </p:spPr>
        <p:txBody>
          <a:bodyPr/>
          <a:lstStyle/>
          <a:p>
            <a:endParaRPr lang="nl-NL" sz="3600" dirty="0"/>
          </a:p>
        </p:txBody>
      </p:sp>
    </p:spTree>
    <p:extLst>
      <p:ext uri="{BB962C8B-B14F-4D97-AF65-F5344CB8AC3E}">
        <p14:creationId xmlns:p14="http://schemas.microsoft.com/office/powerpoint/2010/main" val="388592703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34A98-CDFB-C2A5-4B0B-90903FE64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>
            <a:extLst>
              <a:ext uri="{FF2B5EF4-FFF2-40B4-BE49-F238E27FC236}">
                <a16:creationId xmlns:a16="http://schemas.microsoft.com/office/drawing/2014/main" id="{50866FDE-179F-EB06-6BBC-8E172ADD1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426" y="260648"/>
            <a:ext cx="7021720" cy="5904061"/>
          </a:xfrm>
        </p:spPr>
        <p:txBody>
          <a:bodyPr/>
          <a:lstStyle/>
          <a:p>
            <a:pPr marL="0" indent="0" algn="ctr">
              <a:lnSpc>
                <a:spcPct val="150000"/>
              </a:lnSpc>
            </a:pPr>
            <a:r>
              <a:rPr lang="nl-NL" sz="4800" i="1" cap="small" dirty="0">
                <a:solidFill>
                  <a:schemeClr val="bg1"/>
                </a:solidFill>
              </a:rPr>
              <a:t>het houvast </a:t>
            </a:r>
          </a:p>
          <a:p>
            <a:pPr marL="0" indent="0" algn="ctr">
              <a:lnSpc>
                <a:spcPct val="150000"/>
              </a:lnSpc>
            </a:pPr>
            <a:r>
              <a:rPr lang="nl-NL" sz="4800" i="1" cap="small" dirty="0">
                <a:solidFill>
                  <a:schemeClr val="bg1"/>
                </a:solidFill>
              </a:rPr>
              <a:t>van elke christen:</a:t>
            </a:r>
          </a:p>
          <a:p>
            <a:pPr marL="0" indent="0" algn="ctr">
              <a:lnSpc>
                <a:spcPct val="150000"/>
              </a:lnSpc>
            </a:pPr>
            <a:r>
              <a:rPr lang="nl-NL" sz="5200" b="1" dirty="0">
                <a:solidFill>
                  <a:schemeClr val="bg1"/>
                </a:solidFill>
              </a:rPr>
              <a:t>God heeft </a:t>
            </a:r>
          </a:p>
          <a:p>
            <a:pPr marL="0" indent="0" algn="ctr">
              <a:lnSpc>
                <a:spcPct val="150000"/>
              </a:lnSpc>
            </a:pPr>
            <a:r>
              <a:rPr lang="nl-NL" sz="5200" b="1" dirty="0">
                <a:solidFill>
                  <a:schemeClr val="bg1"/>
                </a:solidFill>
              </a:rPr>
              <a:t>mijn redding bevolen!</a:t>
            </a:r>
          </a:p>
        </p:txBody>
      </p:sp>
      <p:sp>
        <p:nvSpPr>
          <p:cNvPr id="8195" name="Titel 4">
            <a:extLst>
              <a:ext uri="{FF2B5EF4-FFF2-40B4-BE49-F238E27FC236}">
                <a16:creationId xmlns:a16="http://schemas.microsoft.com/office/drawing/2014/main" id="{692BB1CB-F837-BDE1-9E11-F103E902F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z="360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3ADC7EF-1070-B050-0A30-171BF91AAB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072" y="0"/>
            <a:ext cx="49069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82514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798</TotalTime>
  <Words>147</Words>
  <Application>Microsoft Office PowerPoint</Application>
  <PresentationFormat>Breedbeeld</PresentationFormat>
  <Paragraphs>37</Paragraphs>
  <Slides>11</Slides>
  <Notes>10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11</vt:i4>
      </vt:variant>
    </vt:vector>
  </HeadingPairs>
  <TitlesOfParts>
    <vt:vector size="16" baseType="lpstr">
      <vt:lpstr>Berlin Sans FB</vt:lpstr>
      <vt:lpstr>Arial</vt:lpstr>
      <vt:lpstr>Tahoma</vt:lpstr>
      <vt:lpstr>SjabloonPresentatie_v3 0</vt:lpstr>
      <vt:lpstr>1_Tekstmodel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L.E. Leeftink</cp:lastModifiedBy>
  <cp:revision>67</cp:revision>
  <dcterms:created xsi:type="dcterms:W3CDTF">2010-04-24T18:41:21Z</dcterms:created>
  <dcterms:modified xsi:type="dcterms:W3CDTF">2026-08-24T11:26:02Z</dcterms:modified>
</cp:coreProperties>
</file>