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711" r:id="rId2"/>
  </p:sldMasterIdLst>
  <p:notesMasterIdLst>
    <p:notesMasterId r:id="rId4"/>
  </p:notesMasterIdLst>
  <p:handoutMasterIdLst>
    <p:handoutMasterId r:id="rId5"/>
  </p:handoutMasterIdLst>
  <p:sldIdLst>
    <p:sldId id="660" r:id="rId3"/>
  </p:sldIdLst>
  <p:sldSz cx="12192000" cy="6858000"/>
  <p:notesSz cx="6858000" cy="9144000"/>
  <p:embeddedFontLst>
    <p:embeddedFont>
      <p:font typeface="Berlin Sans FB" panose="020E0602020502020306" pitchFamily="34" charset="0"/>
      <p:regular r:id="rId6"/>
      <p:bold r:id="rId7"/>
    </p:embeddedFont>
    <p:embeddedFont>
      <p:font typeface="Comic Sans MS" panose="030F0702030302020204" pitchFamily="66" charset="0"/>
      <p:regular r:id="rId8"/>
      <p:bold r:id="rId9"/>
      <p:italic r:id="rId10"/>
      <p:boldItalic r:id="rId11"/>
    </p:embeddedFont>
    <p:embeddedFont>
      <p:font typeface="Tahoma" panose="020B0604030504040204" pitchFamily="34" charset="0"/>
      <p:regular r:id="rId12"/>
      <p:bold r:id="rId13"/>
    </p:embeddedFont>
  </p:embeddedFontLst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009"/>
    <a:srgbClr val="000000"/>
    <a:srgbClr val="00CC00"/>
    <a:srgbClr val="0000FF"/>
    <a:srgbClr val="FF0000"/>
    <a:srgbClr val="E84828"/>
    <a:srgbClr val="EE461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46" autoAdjust="0"/>
  </p:normalViewPr>
  <p:slideViewPr>
    <p:cSldViewPr>
      <p:cViewPr varScale="1">
        <p:scale>
          <a:sx n="70" d="100"/>
          <a:sy n="70" d="100"/>
        </p:scale>
        <p:origin x="960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handoutMaster" Target="handoutMasters/handoutMaster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>
            <a:extLst>
              <a:ext uri="{FF2B5EF4-FFF2-40B4-BE49-F238E27FC236}">
                <a16:creationId xmlns:a16="http://schemas.microsoft.com/office/drawing/2014/main" id="{D966D67A-CEB9-1575-C9A1-797F5C411F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3" name="Rectangle 3">
            <a:extLst>
              <a:ext uri="{FF2B5EF4-FFF2-40B4-BE49-F238E27FC236}">
                <a16:creationId xmlns:a16="http://schemas.microsoft.com/office/drawing/2014/main" id="{2420CFF3-A75F-EFCE-00FB-28C667F91FB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4" name="Rectangle 4">
            <a:extLst>
              <a:ext uri="{FF2B5EF4-FFF2-40B4-BE49-F238E27FC236}">
                <a16:creationId xmlns:a16="http://schemas.microsoft.com/office/drawing/2014/main" id="{53CB007F-1926-F9A7-AACF-12A0150F5F0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2565" name="Rectangle 5">
            <a:extLst>
              <a:ext uri="{FF2B5EF4-FFF2-40B4-BE49-F238E27FC236}">
                <a16:creationId xmlns:a16="http://schemas.microsoft.com/office/drawing/2014/main" id="{34FC4CB4-45F2-2A48-65AA-0402030B556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FFFBA65-8D26-4E64-8F19-574BA012A3F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D5A9F36B-D9B9-50A8-B33E-88C1E57BB8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EC527ACD-E1C3-55BE-4535-A15D4AACDA6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B69FE7E-2CAA-F746-1C85-1703B4790AA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3429C77D-A3A5-9737-BD36-59CDC97F618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E5A358F6-132E-816A-F9F5-3E2A5229FAC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8727" name="Rectangle 7">
            <a:extLst>
              <a:ext uri="{FF2B5EF4-FFF2-40B4-BE49-F238E27FC236}">
                <a16:creationId xmlns:a16="http://schemas.microsoft.com/office/drawing/2014/main" id="{584C70AC-DD55-FE87-8801-F2EBB7DDA0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D5DDF6B-CE10-45EA-AE63-501BD1F0CCC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-afbeelding 1">
            <a:extLst>
              <a:ext uri="{FF2B5EF4-FFF2-40B4-BE49-F238E27FC236}">
                <a16:creationId xmlns:a16="http://schemas.microsoft.com/office/drawing/2014/main" id="{21ABAF3F-BB74-0A28-9188-3AA4EF0961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Tijdelijke aanduiding voor notities 2">
            <a:extLst>
              <a:ext uri="{FF2B5EF4-FFF2-40B4-BE49-F238E27FC236}">
                <a16:creationId xmlns:a16="http://schemas.microsoft.com/office/drawing/2014/main" id="{6D22A764-E54E-5947-DD89-46D06E09B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8" name="Tijdelijke aanduiding voor dianummer 3">
            <a:extLst>
              <a:ext uri="{FF2B5EF4-FFF2-40B4-BE49-F238E27FC236}">
                <a16:creationId xmlns:a16="http://schemas.microsoft.com/office/drawing/2014/main" id="{011E0B81-231F-E979-D513-44C942319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A5209AF-B784-4A47-ABEF-F75B8C980C09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391B530-19C3-6861-B838-4997E8A15E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7D30B04-94A6-4F48-1C44-6E335FAA0B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D7042-F517-782E-AFF2-89C77FAE64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12CAD-030F-4508-9524-4CAA0461F8B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2581525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63611A-0660-861B-E263-97611C110D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F3C32E-2A05-F1CB-5472-F677B28345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9084FC-B1F4-A2C7-25F7-FAD876044D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51C4C-8A41-487D-8B33-268DC4AD87B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6583467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F027CD-A2AF-7BC7-B286-60FB0B675E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9F1A50-CDF3-E966-FA95-079F5C7C9D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D6150A-FFF7-C42D-3320-061152DC57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ED79F-EDC0-471A-AED1-E1386D9860D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3042699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836613"/>
            <a:ext cx="5384800" cy="5472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AD5CBE-8CC7-2278-7A87-9957DCB438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2FF83E-C1E4-0760-3851-25D5F0597D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325575-2332-08A9-7D8F-483597C098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682C4-A468-4948-A73D-B58E129602A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9809966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4B26A76-CF5B-98C4-FFE0-861A3B25FA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B5B9422-0549-F426-07EF-AFE451B93A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BA4447F-E28D-7219-0F06-35504C5BE7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8FFE8-33C4-46A9-9F4E-C4E8A0A9C02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8570939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54B7F6F-DA4A-1ABA-1779-76EB1D83A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F3895B0-924B-E31E-9F14-613E551D81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2E89DB4-A6CA-5C65-E13C-B6F506B0A1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CAB1E-11ED-47AB-9F61-B73BE8A0343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6859016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9785511-F8E5-8780-9369-DD592A16A7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E6801CC-A5A9-233A-86AD-82B8F823FA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02F7692-CCAE-FF25-851D-83A82E283F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5E329-ED14-498C-BF55-4FB46FAF7D0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5428707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59C9D6-0FDA-D6DD-7FFC-21DF1B0C28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85A32A-349D-B5E6-6B86-46F1949D13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4A9276-CFA1-F72A-563F-6EEC715516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F2A3A-0BFB-4EEF-B359-90345ABACDF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0715542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2C2F5B-7E3A-5289-A4FB-14CF7A527C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183964-7C40-49B7-A4F6-9D627D2E8E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CAE841-2A29-F3B8-679B-15AA26A1B1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2E9968-FCBF-4BFC-9ACD-E944CAA036F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154502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7AEA86-FD4D-3775-CDBA-5F284F602E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B90148-32D3-A650-6B87-B8D8663CA2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EF4D73-1309-ACA4-556B-E26B8DBF7A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3F26E-FC37-4D75-B34F-59C667BB9B4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8756594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4017" y="115889"/>
            <a:ext cx="2743200" cy="6192837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24417" y="115889"/>
            <a:ext cx="8026400" cy="619283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13C5C23-F140-4C53-1645-7F0A9A6BE5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9FF847-3C81-7310-A90F-FD3DCC80CA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5C2939-CC22-EA42-84FE-7EEDB6875F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2683E-4224-44E4-8F3B-6B760A0328B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5522868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en vier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624417" y="115888"/>
            <a:ext cx="10972800" cy="63341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624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212417" y="836613"/>
            <a:ext cx="5384800" cy="265906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24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212417" y="3648075"/>
            <a:ext cx="5384800" cy="2660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2BC4E41-1275-C9D7-BAD7-FC47252EC0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8CE68DC-7FC7-D1B5-7994-BB9ABA4C16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8399259-5573-D939-8099-EB2AC32975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BD537-91C3-4694-8A12-9B37A4B9AFD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1318109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0" y="404813"/>
            <a:ext cx="5664200" cy="1511300"/>
          </a:xfrm>
        </p:spPr>
        <p:txBody>
          <a:bodyPr lIns="18000" rIns="18000"/>
          <a:lstStyle>
            <a:lvl1pPr algn="ctr">
              <a:defRPr sz="4000">
                <a:solidFill>
                  <a:srgbClr val="FFFF00"/>
                </a:solidFill>
              </a:defRPr>
            </a:lvl1pPr>
          </a:lstStyle>
          <a:p>
            <a:r>
              <a:rPr lang="nl-NL"/>
              <a:t>&lt;Predikant&gt;</a:t>
            </a:r>
          </a:p>
          <a:p>
            <a:r>
              <a:rPr lang="nl-NL"/>
              <a:t>&lt;Standplaats&gt;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DB16842-2717-D2FC-0474-BA15C44618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EAC1DBE-86D7-0179-BDA8-AF3C3C379E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3064270-DC55-5417-FA89-E50CA27C0E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EB323-D88F-4055-8292-5E578838BB7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6112283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6D62BB-D2A3-AF7F-3AC2-E454C45330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6CFE2EA-B790-8AF9-46EB-F55D25A7E7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82090E-5517-64FE-45B4-70CCCC380A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DE4BC-82C1-4E45-A8FF-35C072F7CA5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6387767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07A668-8D03-404D-3121-1FE64ED88D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C4A3B9-7121-A720-1FFE-CB1C8D8432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592973C-93A7-8FD8-9517-34790DAF5C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66C3C-8FB7-46E8-B87B-265FD6684B5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1746336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4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2417" y="1628775"/>
            <a:ext cx="5384800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079450-CCC6-84C1-93F2-28CB236C1A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033521-99CD-493B-DFA6-32546F7EFE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488F64-4779-80AC-C553-7CC0E31FAD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2C2EE-28F9-46B7-A1B8-0F9DCC7E98B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49420374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8F4B8D-4C80-1BC3-6B72-DC006DC196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C6003FD-CC46-B3AA-1268-2A3C748788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68FB50F-5DB4-B7C5-EF1B-B125EBA996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A247D-02EA-4538-8506-5E4AEEF795F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1003275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C3C9D64-81BF-94BA-FCE0-079873D2EB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9127200-4E70-EC59-0399-A751E109AE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FF18D7-533D-D3FD-9472-9D9D15D906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208EE-63E5-46A5-9A36-B7BA509DFDA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7277463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D6FB0B0-C541-9E5C-91BC-E66D920BC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A2C51C1-B790-F504-4538-881819D521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A6298BC-D63D-18D3-E189-99FD0A2FB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30D2A-47DD-487A-8046-B9B9D06FB1C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5506967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FDCE88-6532-38B2-F59C-DF19E03A5F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42698C-BD42-BCC8-58F8-0DEF0D2A65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002581-A1A7-0068-7E5D-286828F5FB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813A6-7E58-4AB4-9FAA-CFF9E52CD1C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12856024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A8408D-19C0-FB6B-442D-B07B96035C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8D57E4-DA44-D6BE-01A9-A3143B1C56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CB1EA0-9ABA-49E7-3A7A-CA960C6C98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1FF7C-3F9B-4257-A85A-5F0F7F1C4BE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22116402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BAFA50-7997-D0F4-04A3-A933E93CCA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47AACA-C7A5-B2D3-0E81-CE510D9330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B4C858-50BE-5D10-DB9E-1F29C2B9C7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DAAF2-E9D3-4BC6-8EEF-2321EFB1902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47128561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51900" y="274639"/>
            <a:ext cx="2745317" cy="6034087"/>
          </a:xfrm>
          <a:prstGeom prst="rect">
            <a:avLst/>
          </a:prstGeo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1" y="274639"/>
            <a:ext cx="8039100" cy="6034087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64AB2F-A567-8B90-F87A-261370015D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4BFDD2-5429-4CA1-3EDE-BD68213952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D06215-9C01-433F-C821-2B369C54A6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AD6EC-C733-4BD9-941C-DDDAD5BC049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9988365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BF3B15F-D517-C136-5D22-E6D2E4F88B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3888" y="115888"/>
            <a:ext cx="109728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eventuele kopjes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4DA72B-98DE-EEAA-1ACE-F03D8057BD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3888" y="836613"/>
            <a:ext cx="10972800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nl-NL"/>
          </a:p>
        </p:txBody>
      </p:sp>
      <p:sp>
        <p:nvSpPr>
          <p:cNvPr id="156676" name="Rectangle 4">
            <a:extLst>
              <a:ext uri="{FF2B5EF4-FFF2-40B4-BE49-F238E27FC236}">
                <a16:creationId xmlns:a16="http://schemas.microsoft.com/office/drawing/2014/main" id="{E09D2F9B-84B2-C0C2-01BC-3128CC24C70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7" name="Rectangle 5">
            <a:extLst>
              <a:ext uri="{FF2B5EF4-FFF2-40B4-BE49-F238E27FC236}">
                <a16:creationId xmlns:a16="http://schemas.microsoft.com/office/drawing/2014/main" id="{94C69124-070F-3650-CF29-2C04F3EBE1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6678" name="Rectangle 6">
            <a:extLst>
              <a:ext uri="{FF2B5EF4-FFF2-40B4-BE49-F238E27FC236}">
                <a16:creationId xmlns:a16="http://schemas.microsoft.com/office/drawing/2014/main" id="{F4808119-FC99-100C-3B34-0A05BE7BC2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C8B7F6E-80EB-46CA-8B8C-68FDC9EBF47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5pPr>
      <a:lvl6pPr marL="8001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6pPr>
      <a:lvl7pPr marL="12573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7pPr>
      <a:lvl8pPr marL="17145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8pPr>
      <a:lvl9pPr marL="2171700" indent="-342900" algn="l" rtl="0" eaLnBrk="1" fontAlgn="base" hangingPunct="1">
        <a:spcBef>
          <a:spcPct val="20000"/>
        </a:spcBef>
        <a:spcAft>
          <a:spcPct val="0"/>
        </a:spcAft>
        <a:defRPr sz="28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D0FA7C8B-3D38-C15D-D53A-F090E7B178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3888" y="1628775"/>
            <a:ext cx="109728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Typ hier de tekst of liturgie.</a:t>
            </a:r>
          </a:p>
        </p:txBody>
      </p:sp>
      <p:sp>
        <p:nvSpPr>
          <p:cNvPr id="667652" name="Rectangle 4">
            <a:extLst>
              <a:ext uri="{FF2B5EF4-FFF2-40B4-BE49-F238E27FC236}">
                <a16:creationId xmlns:a16="http://schemas.microsoft.com/office/drawing/2014/main" id="{36A37030-4387-79D7-D16D-1201789547C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3" name="Rectangle 5">
            <a:extLst>
              <a:ext uri="{FF2B5EF4-FFF2-40B4-BE49-F238E27FC236}">
                <a16:creationId xmlns:a16="http://schemas.microsoft.com/office/drawing/2014/main" id="{C45B2E83-E030-806D-0BDE-8D72E11F65B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67654" name="Rectangle 6">
            <a:extLst>
              <a:ext uri="{FF2B5EF4-FFF2-40B4-BE49-F238E27FC236}">
                <a16:creationId xmlns:a16="http://schemas.microsoft.com/office/drawing/2014/main" id="{33CD3009-DAE5-DEAD-D2AA-15F7EA426C0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1E45C399-82E1-4344-8493-7CB5A36C402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ransition>
    <p:fade/>
  </p:transition>
  <p:txStyles>
    <p:title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+mj-lt"/>
          <a:ea typeface="+mj-ea"/>
          <a:cs typeface="+mj-cs"/>
        </a:defRPr>
      </a:lvl1pPr>
      <a:lvl2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2pPr>
      <a:lvl3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3pPr>
      <a:lvl4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4pPr>
      <a:lvl5pPr marL="342900" indent="-342900" algn="l" rtl="0" eaLnBrk="0" fontAlgn="base" hangingPunct="0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5pPr>
      <a:lvl6pPr marL="8001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6pPr>
      <a:lvl7pPr marL="12573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7pPr>
      <a:lvl8pPr marL="17145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8pPr>
      <a:lvl9pPr marL="2171700" indent="-342900" algn="l" rtl="0" fontAlgn="base">
        <a:spcBef>
          <a:spcPct val="20000"/>
        </a:spcBef>
        <a:spcAft>
          <a:spcPct val="0"/>
        </a:spcAft>
        <a:defRPr sz="3200" u="sng">
          <a:solidFill>
            <a:schemeClr val="tx1"/>
          </a:solidFill>
          <a:latin typeface="Tahoma" pitchFamily="34" charset="0"/>
        </a:defRPr>
      </a:lvl9pPr>
    </p:titleStyle>
    <p:bodyStyle>
      <a:lvl1pPr marL="361950" indent="-3619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27088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Berlin Sans FB" pitchFamily="34" charset="0"/>
        </a:defRPr>
      </a:lvl2pPr>
      <a:lvl3pPr marL="1235075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Berlin Sans FB" pitchFamily="34" charset="0"/>
        </a:defRPr>
      </a:lvl3pPr>
      <a:lvl4pPr marL="16430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Berlin Sans FB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Berlin Sans FB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jdelijke aanduiding voor inhoud 3">
            <a:extLst>
              <a:ext uri="{FF2B5EF4-FFF2-40B4-BE49-F238E27FC236}">
                <a16:creationId xmlns:a16="http://schemas.microsoft.com/office/drawing/2014/main" id="{5A5D7E53-2D70-03C5-69B2-B5B7A6D7A2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7408" y="134754"/>
            <a:ext cx="6912768" cy="3024187"/>
          </a:xfrm>
        </p:spPr>
        <p:txBody>
          <a:bodyPr/>
          <a:lstStyle/>
          <a:p>
            <a:r>
              <a:rPr lang="nl-NL" altLang="nl-NL" sz="3600" u="sng" dirty="0"/>
              <a:t>Om over na te denken</a:t>
            </a:r>
          </a:p>
          <a:p>
            <a:r>
              <a:rPr lang="nl-NL" altLang="nl-NL" sz="3200" dirty="0"/>
              <a:t>Welke taak is er voor jou weggelegd </a:t>
            </a:r>
          </a:p>
          <a:p>
            <a:r>
              <a:rPr lang="nl-NL" altLang="nl-NL" sz="3200" dirty="0"/>
              <a:t>als het gaat om de jeugd van de kerk</a:t>
            </a:r>
          </a:p>
          <a:p>
            <a:r>
              <a:rPr lang="nl-NL" altLang="nl-NL" sz="3200" dirty="0"/>
              <a:t>de juiste weg te wijzen?</a:t>
            </a:r>
          </a:p>
          <a:p>
            <a:pPr marL="0" indent="0">
              <a:lnSpc>
                <a:spcPct val="150000"/>
              </a:lnSpc>
            </a:pPr>
            <a:endParaRPr lang="nl-NL" altLang="nl-NL" sz="30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6388" name="Afbeelding 3" descr="pijl-rechts.jpg">
            <a:extLst>
              <a:ext uri="{FF2B5EF4-FFF2-40B4-BE49-F238E27FC236}">
                <a16:creationId xmlns:a16="http://schemas.microsoft.com/office/drawing/2014/main" id="{B2B32CC2-B60E-FA8D-1FDF-B43CF11AD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2589529"/>
            <a:ext cx="6912768" cy="426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FCEF039B-53DF-DAA8-8483-90FAB84F6319}"/>
              </a:ext>
            </a:extLst>
          </p:cNvPr>
          <p:cNvSpPr txBox="1"/>
          <p:nvPr/>
        </p:nvSpPr>
        <p:spPr>
          <a:xfrm>
            <a:off x="8982075" y="134754"/>
            <a:ext cx="323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1"/>
                </a:solidFill>
              </a:rPr>
              <a:t>Collecten vandaag</a:t>
            </a:r>
          </a:p>
          <a:p>
            <a:endParaRPr lang="nl-NL" sz="2400" b="1" dirty="0">
              <a:solidFill>
                <a:schemeClr val="bg1"/>
              </a:solidFill>
            </a:endParaRPr>
          </a:p>
          <a:p>
            <a:r>
              <a:rPr lang="nl-NL" sz="2800" b="1" dirty="0">
                <a:solidFill>
                  <a:schemeClr val="bg1"/>
                </a:solidFill>
              </a:rPr>
              <a:t>1. .... </a:t>
            </a:r>
          </a:p>
          <a:p>
            <a:r>
              <a:rPr lang="nl-NL" sz="2800" b="1" dirty="0">
                <a:solidFill>
                  <a:schemeClr val="bg1"/>
                </a:solidFill>
              </a:rPr>
              <a:t>2. ....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jabloonPresentatie_v3 0">
  <a:themeElements>
    <a:clrScheme name="SjabloonPresentatie_v2.8.4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jabloonPresentatie_v2.8.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jabloonPresentatie_v2.8.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jabloonPresentatie_v2.8.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jabloonPresentatie_v2.8.4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kstmodel">
  <a:themeElements>
    <a:clrScheme name="1_Tekstmodel 13">
      <a:dk1>
        <a:srgbClr val="F8F8F8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D4D4D4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ekstmode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ekst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ekst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ekstmodel 13">
        <a:dk1>
          <a:srgbClr val="F8F8F8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D4D4D4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SjabloonPresentatie_v3 0</Template>
  <TotalTime>1838</TotalTime>
  <Words>36</Words>
  <Application>Microsoft Office PowerPoint</Application>
  <PresentationFormat>Breedbeeld</PresentationFormat>
  <Paragraphs>9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Berlin Sans FB</vt:lpstr>
      <vt:lpstr>Tahoma</vt:lpstr>
      <vt:lpstr>Comic Sans MS</vt:lpstr>
      <vt:lpstr>SjabloonPresentatie_v3 0</vt:lpstr>
      <vt:lpstr>1_Tekstmodel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Dennis</dc:creator>
  <cp:lastModifiedBy>L.E. Leeftink</cp:lastModifiedBy>
  <cp:revision>102</cp:revision>
  <dcterms:created xsi:type="dcterms:W3CDTF">2010-04-24T18:41:21Z</dcterms:created>
  <dcterms:modified xsi:type="dcterms:W3CDTF">2026-08-24T13:02:55Z</dcterms:modified>
</cp:coreProperties>
</file>