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08" r:id="rId1"/>
    <p:sldMasterId id="2147483711" r:id="rId2"/>
  </p:sldMasterIdLst>
  <p:notesMasterIdLst>
    <p:notesMasterId r:id="rId15"/>
  </p:notesMasterIdLst>
  <p:handoutMasterIdLst>
    <p:handoutMasterId r:id="rId16"/>
  </p:handoutMasterIdLst>
  <p:sldIdLst>
    <p:sldId id="666" r:id="rId3"/>
    <p:sldId id="652" r:id="rId4"/>
    <p:sldId id="651" r:id="rId5"/>
    <p:sldId id="653" r:id="rId6"/>
    <p:sldId id="654" r:id="rId7"/>
    <p:sldId id="655" r:id="rId8"/>
    <p:sldId id="656" r:id="rId9"/>
    <p:sldId id="664" r:id="rId10"/>
    <p:sldId id="657" r:id="rId11"/>
    <p:sldId id="665" r:id="rId12"/>
    <p:sldId id="658" r:id="rId13"/>
    <p:sldId id="659" r:id="rId14"/>
  </p:sldIdLst>
  <p:sldSz cx="12192000" cy="6858000"/>
  <p:notesSz cx="6858000" cy="9144000"/>
  <p:embeddedFontLst>
    <p:embeddedFont>
      <p:font typeface="Berlin Sans FB" panose="020E0602020502020306" pitchFamily="34" charset="0"/>
      <p:regular r:id="rId17"/>
      <p:bold r:id="rId18"/>
    </p:embeddedFont>
    <p:embeddedFont>
      <p:font typeface="Tahoma" panose="020B0604030504040204" pitchFamily="34" charset="0"/>
      <p:regular r:id="rId19"/>
      <p:bold r:id="rId20"/>
    </p:embeddedFont>
  </p:embeddedFontLst>
  <p:defaultTextStyle>
    <a:defPPr>
      <a:defRPr lang="nl-N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8009"/>
    <a:srgbClr val="000000"/>
    <a:srgbClr val="00CC00"/>
    <a:srgbClr val="0000FF"/>
    <a:srgbClr val="FF0000"/>
    <a:srgbClr val="E84828"/>
    <a:srgbClr val="EE4612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896" autoAdjust="0"/>
    <p:restoredTop sz="94646" autoAdjust="0"/>
  </p:normalViewPr>
  <p:slideViewPr>
    <p:cSldViewPr>
      <p:cViewPr varScale="1">
        <p:scale>
          <a:sx n="70" d="100"/>
          <a:sy n="70" d="100"/>
        </p:scale>
        <p:origin x="960" y="5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2.fntdata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1.fntdata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font" Target="fonts/font3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2" name="Rectangle 2">
            <a:extLst>
              <a:ext uri="{FF2B5EF4-FFF2-40B4-BE49-F238E27FC236}">
                <a16:creationId xmlns:a16="http://schemas.microsoft.com/office/drawing/2014/main" id="{88786026-D65C-756F-237C-F862D5B1865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22563" name="Rectangle 3">
            <a:extLst>
              <a:ext uri="{FF2B5EF4-FFF2-40B4-BE49-F238E27FC236}">
                <a16:creationId xmlns:a16="http://schemas.microsoft.com/office/drawing/2014/main" id="{8A646EF2-0FF9-0C71-636E-55BB8F95860B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22564" name="Rectangle 4">
            <a:extLst>
              <a:ext uri="{FF2B5EF4-FFF2-40B4-BE49-F238E27FC236}">
                <a16:creationId xmlns:a16="http://schemas.microsoft.com/office/drawing/2014/main" id="{A4E154D4-4464-0DC5-5A3C-39D27ACFDDA9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22565" name="Rectangle 5">
            <a:extLst>
              <a:ext uri="{FF2B5EF4-FFF2-40B4-BE49-F238E27FC236}">
                <a16:creationId xmlns:a16="http://schemas.microsoft.com/office/drawing/2014/main" id="{40E40C4D-FC7D-2F7B-21E2-3F0E72C99357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B1E1C2A-F32B-47D7-B82B-CB7EB4F1DF10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>
            <a:extLst>
              <a:ext uri="{FF2B5EF4-FFF2-40B4-BE49-F238E27FC236}">
                <a16:creationId xmlns:a16="http://schemas.microsoft.com/office/drawing/2014/main" id="{9850C235-2184-AFD2-0E02-C368F2654544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8723" name="Rectangle 3">
            <a:extLst>
              <a:ext uri="{FF2B5EF4-FFF2-40B4-BE49-F238E27FC236}">
                <a16:creationId xmlns:a16="http://schemas.microsoft.com/office/drawing/2014/main" id="{B2650C19-4ECE-AC3A-78E5-C27FCE939E4F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7412" name="Rectangle 4">
            <a:extLst>
              <a:ext uri="{FF2B5EF4-FFF2-40B4-BE49-F238E27FC236}">
                <a16:creationId xmlns:a16="http://schemas.microsoft.com/office/drawing/2014/main" id="{DB90A7FC-7E21-6362-F45E-E2538368AD07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8725" name="Rectangle 5">
            <a:extLst>
              <a:ext uri="{FF2B5EF4-FFF2-40B4-BE49-F238E27FC236}">
                <a16:creationId xmlns:a16="http://schemas.microsoft.com/office/drawing/2014/main" id="{8A1B6B40-9E10-732F-E4D4-543AE3ACD35E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noProof="0"/>
              <a:t>Klik om de opmaakprofielen van de modeltekst te bewerken</a:t>
            </a:r>
          </a:p>
          <a:p>
            <a:pPr lvl="1"/>
            <a:r>
              <a:rPr lang="nl-NL" noProof="0"/>
              <a:t>Tweede niveau</a:t>
            </a:r>
          </a:p>
          <a:p>
            <a:pPr lvl="2"/>
            <a:r>
              <a:rPr lang="nl-NL" noProof="0"/>
              <a:t>Derde niveau</a:t>
            </a:r>
          </a:p>
          <a:p>
            <a:pPr lvl="3"/>
            <a:r>
              <a:rPr lang="nl-NL" noProof="0"/>
              <a:t>Vierde niveau</a:t>
            </a:r>
          </a:p>
          <a:p>
            <a:pPr lvl="4"/>
            <a:r>
              <a:rPr lang="nl-NL" noProof="0"/>
              <a:t>Vijfde niveau</a:t>
            </a:r>
          </a:p>
        </p:txBody>
      </p:sp>
      <p:sp>
        <p:nvSpPr>
          <p:cNvPr id="158726" name="Rectangle 6">
            <a:extLst>
              <a:ext uri="{FF2B5EF4-FFF2-40B4-BE49-F238E27FC236}">
                <a16:creationId xmlns:a16="http://schemas.microsoft.com/office/drawing/2014/main" id="{908E934E-D65F-6ACB-F4DF-D99C5A74CF5B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8727" name="Rectangle 7">
            <a:extLst>
              <a:ext uri="{FF2B5EF4-FFF2-40B4-BE49-F238E27FC236}">
                <a16:creationId xmlns:a16="http://schemas.microsoft.com/office/drawing/2014/main" id="{F5EE697A-0F0D-356C-CB40-BF2C787DE27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03E2E72-03D2-4DAE-8217-14F7B25A7C0D}" type="slidenum">
              <a:rPr lang="nl-NL" altLang="nl-NL"/>
              <a:pPr/>
              <a:t>‹nr.›</a:t>
            </a:fld>
            <a:endParaRPr lang="nl-NL" alt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jdelijke aanduiding voor dia-afbeelding 1">
            <a:extLst>
              <a:ext uri="{FF2B5EF4-FFF2-40B4-BE49-F238E27FC236}">
                <a16:creationId xmlns:a16="http://schemas.microsoft.com/office/drawing/2014/main" id="{B82319F7-CBF7-7EFE-8229-D8685856D00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8435" name="Tijdelijke aanduiding voor notities 2">
            <a:extLst>
              <a:ext uri="{FF2B5EF4-FFF2-40B4-BE49-F238E27FC236}">
                <a16:creationId xmlns:a16="http://schemas.microsoft.com/office/drawing/2014/main" id="{5973AC1F-E851-4CA0-F71E-365944CB01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436" name="Tijdelijke aanduiding voor dianummer 3">
            <a:extLst>
              <a:ext uri="{FF2B5EF4-FFF2-40B4-BE49-F238E27FC236}">
                <a16:creationId xmlns:a16="http://schemas.microsoft.com/office/drawing/2014/main" id="{D3E727A3-7939-846F-420E-91400C644A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4E741477-8A11-4E63-8FC3-9EC5DC1603B5}" type="slidenum">
              <a:rPr lang="nl-NL" altLang="nl-NL"/>
              <a:pPr eaLnBrk="1" hangingPunct="1"/>
              <a:t>2</a:t>
            </a:fld>
            <a:endParaRPr lang="nl-NL" altLang="nl-NL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jdelijke aanduiding voor dia-afbeelding 1">
            <a:extLst>
              <a:ext uri="{FF2B5EF4-FFF2-40B4-BE49-F238E27FC236}">
                <a16:creationId xmlns:a16="http://schemas.microsoft.com/office/drawing/2014/main" id="{062D731F-9F60-7F05-DA51-D3F511E7DD4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9459" name="Tijdelijke aanduiding voor notities 2">
            <a:extLst>
              <a:ext uri="{FF2B5EF4-FFF2-40B4-BE49-F238E27FC236}">
                <a16:creationId xmlns:a16="http://schemas.microsoft.com/office/drawing/2014/main" id="{DE882F67-E638-8537-ADCC-2E1AE50796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460" name="Tijdelijke aanduiding voor dianummer 3">
            <a:extLst>
              <a:ext uri="{FF2B5EF4-FFF2-40B4-BE49-F238E27FC236}">
                <a16:creationId xmlns:a16="http://schemas.microsoft.com/office/drawing/2014/main" id="{7485E775-0563-A6D0-333A-4514C963B37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F0DBDECD-2A4A-4876-B80B-D4486A5A1545}" type="slidenum">
              <a:rPr lang="nl-NL" altLang="nl-NL"/>
              <a:pPr eaLnBrk="1" hangingPunct="1"/>
              <a:t>3</a:t>
            </a:fld>
            <a:endParaRPr lang="nl-NL" altLang="nl-NL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jdelijke aanduiding voor dia-afbeelding 1">
            <a:extLst>
              <a:ext uri="{FF2B5EF4-FFF2-40B4-BE49-F238E27FC236}">
                <a16:creationId xmlns:a16="http://schemas.microsoft.com/office/drawing/2014/main" id="{16D10CD0-AF73-6039-3054-D3E7483CFE5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0483" name="Tijdelijke aanduiding voor notities 2">
            <a:extLst>
              <a:ext uri="{FF2B5EF4-FFF2-40B4-BE49-F238E27FC236}">
                <a16:creationId xmlns:a16="http://schemas.microsoft.com/office/drawing/2014/main" id="{734EBFC0-FE42-88E1-E79A-0C55DD22EF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484" name="Tijdelijke aanduiding voor dianummer 3">
            <a:extLst>
              <a:ext uri="{FF2B5EF4-FFF2-40B4-BE49-F238E27FC236}">
                <a16:creationId xmlns:a16="http://schemas.microsoft.com/office/drawing/2014/main" id="{7FFE2412-C0BE-DE43-660E-BAE3091F6FE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AB141FB6-4E64-482D-ADBC-3372B787CC41}" type="slidenum">
              <a:rPr lang="nl-NL" altLang="nl-NL"/>
              <a:pPr eaLnBrk="1" hangingPunct="1"/>
              <a:t>4</a:t>
            </a:fld>
            <a:endParaRPr lang="nl-NL" altLang="nl-NL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jdelijke aanduiding voor dia-afbeelding 1">
            <a:extLst>
              <a:ext uri="{FF2B5EF4-FFF2-40B4-BE49-F238E27FC236}">
                <a16:creationId xmlns:a16="http://schemas.microsoft.com/office/drawing/2014/main" id="{282083BD-FF69-BA55-9C1F-85F3427EF92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1507" name="Tijdelijke aanduiding voor notities 2">
            <a:extLst>
              <a:ext uri="{FF2B5EF4-FFF2-40B4-BE49-F238E27FC236}">
                <a16:creationId xmlns:a16="http://schemas.microsoft.com/office/drawing/2014/main" id="{BB36D12D-A4B4-E824-E20B-3F386651F0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508" name="Tijdelijke aanduiding voor dianummer 3">
            <a:extLst>
              <a:ext uri="{FF2B5EF4-FFF2-40B4-BE49-F238E27FC236}">
                <a16:creationId xmlns:a16="http://schemas.microsoft.com/office/drawing/2014/main" id="{825B68A5-0DF2-CC5B-4530-4EBEC68C40E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46539FCF-883E-4E87-9F6E-10F390D8FA2A}" type="slidenum">
              <a:rPr lang="nl-NL" altLang="nl-NL"/>
              <a:pPr eaLnBrk="1" hangingPunct="1"/>
              <a:t>5</a:t>
            </a:fld>
            <a:endParaRPr lang="nl-NL" altLang="nl-NL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jdelijke aanduiding voor dia-afbeelding 1">
            <a:extLst>
              <a:ext uri="{FF2B5EF4-FFF2-40B4-BE49-F238E27FC236}">
                <a16:creationId xmlns:a16="http://schemas.microsoft.com/office/drawing/2014/main" id="{2E81D907-8E07-CF0F-456B-FD39D101380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2531" name="Tijdelijke aanduiding voor notities 2">
            <a:extLst>
              <a:ext uri="{FF2B5EF4-FFF2-40B4-BE49-F238E27FC236}">
                <a16:creationId xmlns:a16="http://schemas.microsoft.com/office/drawing/2014/main" id="{486BA071-A4F0-E04F-BF37-2B3ED88F89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532" name="Tijdelijke aanduiding voor dianummer 3">
            <a:extLst>
              <a:ext uri="{FF2B5EF4-FFF2-40B4-BE49-F238E27FC236}">
                <a16:creationId xmlns:a16="http://schemas.microsoft.com/office/drawing/2014/main" id="{8E9D89CC-4E65-6D18-7281-B803FF9C242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4DB36C38-808E-423F-A834-F9973683731D}" type="slidenum">
              <a:rPr lang="nl-NL" altLang="nl-NL"/>
              <a:pPr eaLnBrk="1" hangingPunct="1"/>
              <a:t>6</a:t>
            </a:fld>
            <a:endParaRPr lang="nl-NL" altLang="nl-NL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jdelijke aanduiding voor dia-afbeelding 1">
            <a:extLst>
              <a:ext uri="{FF2B5EF4-FFF2-40B4-BE49-F238E27FC236}">
                <a16:creationId xmlns:a16="http://schemas.microsoft.com/office/drawing/2014/main" id="{7984969A-DB61-B2CE-C200-CA51638FF34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3555" name="Tijdelijke aanduiding voor notities 2">
            <a:extLst>
              <a:ext uri="{FF2B5EF4-FFF2-40B4-BE49-F238E27FC236}">
                <a16:creationId xmlns:a16="http://schemas.microsoft.com/office/drawing/2014/main" id="{987CA621-B8E8-2E0C-BF62-F070C93BEA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556" name="Tijdelijke aanduiding voor dianummer 3">
            <a:extLst>
              <a:ext uri="{FF2B5EF4-FFF2-40B4-BE49-F238E27FC236}">
                <a16:creationId xmlns:a16="http://schemas.microsoft.com/office/drawing/2014/main" id="{55F52A7F-39BE-948C-0285-9EC4F6ED28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EAE11EE7-C7AA-454B-B2BC-318F405DB6FA}" type="slidenum">
              <a:rPr lang="nl-NL" altLang="nl-NL"/>
              <a:pPr eaLnBrk="1" hangingPunct="1"/>
              <a:t>7</a:t>
            </a:fld>
            <a:endParaRPr lang="nl-NL" altLang="nl-NL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2C6C9F-393F-7A47-10E1-E033C32AA7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jdelijke aanduiding voor dia-afbeelding 1">
            <a:extLst>
              <a:ext uri="{FF2B5EF4-FFF2-40B4-BE49-F238E27FC236}">
                <a16:creationId xmlns:a16="http://schemas.microsoft.com/office/drawing/2014/main" id="{7C4B2350-AE50-B382-C038-FDB83BDE4FD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0483" name="Tijdelijke aanduiding voor notities 2">
            <a:extLst>
              <a:ext uri="{FF2B5EF4-FFF2-40B4-BE49-F238E27FC236}">
                <a16:creationId xmlns:a16="http://schemas.microsoft.com/office/drawing/2014/main" id="{D0C7F925-43B6-D7DE-791A-5A6DC7FDD0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484" name="Tijdelijke aanduiding voor dianummer 3">
            <a:extLst>
              <a:ext uri="{FF2B5EF4-FFF2-40B4-BE49-F238E27FC236}">
                <a16:creationId xmlns:a16="http://schemas.microsoft.com/office/drawing/2014/main" id="{39AED9DC-86F1-62F2-9182-EFE9D04DC37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AB141FB6-4E64-482D-ADBC-3372B787CC41}" type="slidenum">
              <a:rPr lang="nl-NL" altLang="nl-NL"/>
              <a:pPr eaLnBrk="1" hangingPunct="1"/>
              <a:t>8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7745929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jdelijke aanduiding voor dia-afbeelding 1">
            <a:extLst>
              <a:ext uri="{FF2B5EF4-FFF2-40B4-BE49-F238E27FC236}">
                <a16:creationId xmlns:a16="http://schemas.microsoft.com/office/drawing/2014/main" id="{EE9C64AE-CFEA-B7A4-8A9E-B1D75E6FA47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5603" name="Tijdelijke aanduiding voor notities 2">
            <a:extLst>
              <a:ext uri="{FF2B5EF4-FFF2-40B4-BE49-F238E27FC236}">
                <a16:creationId xmlns:a16="http://schemas.microsoft.com/office/drawing/2014/main" id="{B98AA6FA-2298-10D0-9B33-7661C7307C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604" name="Tijdelijke aanduiding voor dianummer 3">
            <a:extLst>
              <a:ext uri="{FF2B5EF4-FFF2-40B4-BE49-F238E27FC236}">
                <a16:creationId xmlns:a16="http://schemas.microsoft.com/office/drawing/2014/main" id="{A7C0409E-0EA3-9DBF-FF73-37A8A5A926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96C7CB41-FD36-407C-8153-EBC0AA0CF38B}" type="slidenum">
              <a:rPr lang="nl-NL" altLang="nl-NL"/>
              <a:pPr eaLnBrk="1" hangingPunct="1"/>
              <a:t>9</a:t>
            </a:fld>
            <a:endParaRPr lang="nl-NL" altLang="nl-NL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29A9C7-2D76-C0B3-0034-2D83E5725E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jdelijke aanduiding voor dia-afbeelding 1">
            <a:extLst>
              <a:ext uri="{FF2B5EF4-FFF2-40B4-BE49-F238E27FC236}">
                <a16:creationId xmlns:a16="http://schemas.microsoft.com/office/drawing/2014/main" id="{BF964A4C-B64F-3B8A-486A-4B102A4A20B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0483" name="Tijdelijke aanduiding voor notities 2">
            <a:extLst>
              <a:ext uri="{FF2B5EF4-FFF2-40B4-BE49-F238E27FC236}">
                <a16:creationId xmlns:a16="http://schemas.microsoft.com/office/drawing/2014/main" id="{97F40A4A-5FD6-F582-DEA0-CED0FA30F7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484" name="Tijdelijke aanduiding voor dianummer 3">
            <a:extLst>
              <a:ext uri="{FF2B5EF4-FFF2-40B4-BE49-F238E27FC236}">
                <a16:creationId xmlns:a16="http://schemas.microsoft.com/office/drawing/2014/main" id="{BAE1F248-49E0-1C47-267E-88B0661D055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AB141FB6-4E64-482D-ADBC-3372B787CC41}" type="slidenum">
              <a:rPr lang="nl-NL" altLang="nl-NL"/>
              <a:pPr eaLnBrk="1" hangingPunct="1"/>
              <a:t>10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1850549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jdelijke aanduiding voor dia-afbeelding 1">
            <a:extLst>
              <a:ext uri="{FF2B5EF4-FFF2-40B4-BE49-F238E27FC236}">
                <a16:creationId xmlns:a16="http://schemas.microsoft.com/office/drawing/2014/main" id="{497304FB-8611-DFF2-6461-5FDC7B03451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7651" name="Tijdelijke aanduiding voor notities 2">
            <a:extLst>
              <a:ext uri="{FF2B5EF4-FFF2-40B4-BE49-F238E27FC236}">
                <a16:creationId xmlns:a16="http://schemas.microsoft.com/office/drawing/2014/main" id="{D2674E82-2513-239F-FB00-79C2A032E1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652" name="Tijdelijke aanduiding voor dianummer 3">
            <a:extLst>
              <a:ext uri="{FF2B5EF4-FFF2-40B4-BE49-F238E27FC236}">
                <a16:creationId xmlns:a16="http://schemas.microsoft.com/office/drawing/2014/main" id="{A566CA84-BC91-9BA5-CDFB-2D97B485809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EF64B249-B2CF-4D45-AD7A-599550D5B11C}" type="slidenum">
              <a:rPr lang="nl-NL" altLang="nl-NL"/>
              <a:pPr eaLnBrk="1" hangingPunct="1"/>
              <a:t>11</a:t>
            </a:fld>
            <a:endParaRPr lang="nl-NL" altLang="nl-NL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jdelijke aanduiding voor dia-afbeelding 1">
            <a:extLst>
              <a:ext uri="{FF2B5EF4-FFF2-40B4-BE49-F238E27FC236}">
                <a16:creationId xmlns:a16="http://schemas.microsoft.com/office/drawing/2014/main" id="{65485C3F-AD5C-634B-B425-D3F39B726E8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8675" name="Tijdelijke aanduiding voor notities 2">
            <a:extLst>
              <a:ext uri="{FF2B5EF4-FFF2-40B4-BE49-F238E27FC236}">
                <a16:creationId xmlns:a16="http://schemas.microsoft.com/office/drawing/2014/main" id="{0F29E391-28F8-32E2-4018-C9B230CAC5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676" name="Tijdelijke aanduiding voor dianummer 3">
            <a:extLst>
              <a:ext uri="{FF2B5EF4-FFF2-40B4-BE49-F238E27FC236}">
                <a16:creationId xmlns:a16="http://schemas.microsoft.com/office/drawing/2014/main" id="{1C55CF97-EE61-AC40-D60F-B0196CD3505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7C77D9F-619D-4516-A54C-BB1EF4979A5D}" type="slidenum">
              <a:rPr lang="nl-NL" altLang="nl-NL"/>
              <a:pPr eaLnBrk="1" hangingPunct="1"/>
              <a:t>12</a:t>
            </a:fld>
            <a:endParaRPr lang="nl-NL" altLang="nl-N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4A519B6B-0BA1-9806-1BC6-DA443B5D6E5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13A271C9-7321-4945-E5EB-CEEB39CF11E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B945B288-2770-3E49-D248-F239B5DE237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3A72A-49F7-4B5E-AF7E-120AB1BA35AF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950525596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FCC2FEB-A4DF-8FB4-DCB9-C3B15949B75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2CE6B75-A0FA-B050-5784-DF9BF906492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AB25107-5696-9163-10FB-9CCCC8D0797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B37ED21-2EBF-4C8A-943F-F600A966D605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409346619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5DAB4F0-B45B-418A-FA06-F0AD47180BE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823DBE1-474E-792A-27DD-9162D537586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8E057D7-9207-5050-7D56-5B6520C6B1C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587CB92-FF25-4242-9DFE-F23DD3135CD5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000465953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24417" y="836613"/>
            <a:ext cx="5384800" cy="54721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212417" y="836613"/>
            <a:ext cx="5384800" cy="54721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011D241-2015-F762-C6AD-092F8CE7B90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AFB5C18-3BF7-2112-BE2F-FF5DFA2D1DB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1193691-4804-F372-16E0-4B66C8A7CF0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3EE780B-BDB0-49E9-89F2-BE1DFFA44CE1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600198682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A3BDAB04-CA0B-3F21-0886-3C392605ACF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38686392-CD6D-9857-75C5-5EEE48E09FF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EA5212DA-3772-E38D-E58A-AC5672713A0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6C545D-53C0-40F3-9041-0AD989183495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72984836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1CA49EA2-2E3D-F66C-1926-62B60D61257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9A093BBA-91C4-9DC2-5562-2E0A5E9F583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34563E72-78AD-67F0-DE7B-3177DA2A008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897597F-B598-4A2A-8DCB-44D3BA9141FE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211883559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3F854899-6AB6-E0CA-F733-BE09AF42B89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6409C46D-8503-A5C4-A905-B186C7387C3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523111F9-61BB-CAAC-E655-02509D48A99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51B9ED-F86A-4C6D-96C6-4EAA85039FFC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196638402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F8DFC1D-E5A3-BDB6-381A-09663E1D490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0CB8AFD-2DD9-9423-9EEA-AF5322E5E49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9C0E211-08F3-EA1E-75A6-440C1575A8B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42BF353-3B5D-48E8-BA0B-15BE1457A303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4209292869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l-NL" noProof="0"/>
              <a:t>Klik op het pictogram als u een afbeelding wilt toevoegen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9DFFAE1-B348-102E-8185-67415C58EC2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05F0EDB-D0AC-F147-846C-76FC0B4C3DC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DAF5283-E313-7932-8A05-701EFF4D3BF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337E4E-CAC0-4A40-9AC6-3A8992F9F3A4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147238382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238C4A5-DB58-EC87-B3D2-26F83211973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B0E8676-8A2F-A537-8AD8-C8690DF489E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920DA27-FEE2-9B1A-1C8E-815220C3DA8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97CFED-5CDE-4150-AC29-A3F361A01BA6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008331886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854017" y="115889"/>
            <a:ext cx="2743200" cy="6192837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24417" y="115889"/>
            <a:ext cx="8026400" cy="6192837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CD232A1-2121-EBC8-BDC3-0DED5A583D3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E3F17F9-B7BA-BE31-0EA1-9406E20216B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1ED3639-02B3-1CFB-99DF-3742B153AD3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FEB3D2-20BB-4AA2-AC56-EFE7E5E8DED1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146702949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el en vier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sz="quarter"/>
          </p:nvPr>
        </p:nvSpPr>
        <p:spPr>
          <a:xfrm>
            <a:off x="624417" y="115888"/>
            <a:ext cx="10972800" cy="633412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"/>
          </p:nvPr>
        </p:nvSpPr>
        <p:spPr>
          <a:xfrm>
            <a:off x="624417" y="836613"/>
            <a:ext cx="5384800" cy="2659062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quarter" idx="2"/>
          </p:nvPr>
        </p:nvSpPr>
        <p:spPr>
          <a:xfrm>
            <a:off x="6212417" y="836613"/>
            <a:ext cx="5384800" cy="2659062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3"/>
          </p:nvPr>
        </p:nvSpPr>
        <p:spPr>
          <a:xfrm>
            <a:off x="624417" y="3648075"/>
            <a:ext cx="5384800" cy="2660650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212417" y="3648075"/>
            <a:ext cx="5384800" cy="2660650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F7EF17F7-B72D-65FF-0F9B-F6C2F36DB42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6071889B-BF8F-5406-8099-CEEBF886514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7B6E417D-C5B9-35E3-4390-6AAFC83C5B4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188C7B1-EC60-4C35-8E43-DA8CEA6ABC6B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29808878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62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6096000" y="404813"/>
            <a:ext cx="5664200" cy="1511300"/>
          </a:xfrm>
        </p:spPr>
        <p:txBody>
          <a:bodyPr lIns="18000" rIns="18000"/>
          <a:lstStyle>
            <a:lvl1pPr algn="ctr">
              <a:defRPr sz="4000">
                <a:solidFill>
                  <a:srgbClr val="FFFF00"/>
                </a:solidFill>
              </a:defRPr>
            </a:lvl1pPr>
          </a:lstStyle>
          <a:p>
            <a:r>
              <a:rPr lang="nl-NL"/>
              <a:t>&lt;Predikant&gt;</a:t>
            </a:r>
          </a:p>
          <a:p>
            <a:r>
              <a:rPr lang="nl-NL"/>
              <a:t>&lt;Standplaats&gt;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348FF42D-4628-5C53-751D-D98F7CC0476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5647454F-41AE-41AF-C386-192010460C3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255B6F48-BDC6-3446-005A-75E65450622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74AECD-6F47-4C33-80C4-A8C3AC3E0631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569445901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412A5B9-E1D7-E65F-C079-EFCE180A0BC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0ED1B88-F387-4FF4-934C-9C2F9E3F951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B378E1F-2B94-25CF-3664-5DFB3B5D0F2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93F89C-8F79-4428-BB5A-C3A537476FAE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044355610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C4F1B17-3D34-ED6C-DEFD-60E8C0A5453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8CAB897-470D-B6FE-CBA7-373EFBA4EA1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5CB6B7F-4F97-0BAF-766F-84734C4964C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C071C85-A0D8-42E1-8763-50420B5F65B6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498086037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24417" y="1628775"/>
            <a:ext cx="5384800" cy="4679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212417" y="1628775"/>
            <a:ext cx="5384800" cy="4679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03C5DF7-B9CC-CE4D-2416-76B664583C9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674BBBE-9C38-80D5-3797-F8BC9DDE274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B606C97-660B-FFC7-3D5C-F4814AD3F10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29D02C6-3286-4400-906E-093CA3CD6719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863523743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C1EC4844-02FA-6161-C9F9-BF5C6204765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5F155CCC-B4D9-5981-3E24-A93D52AABC1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A9BF27B1-F2CD-0407-47C2-693FCEB036C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37F6F8E-6874-46CF-AD33-DD5E1B909066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556551253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DFF6FB07-42BC-7270-AA6F-CFD76DD649A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511C3ACF-C60D-7A8E-DA39-81EDA1EF410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72F5924C-ACD6-91CD-E3B3-9519FCEB73C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847859C-8227-4912-920D-B3C4156F7B22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980585827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592AEB72-0D0D-8581-9B7E-CE818BA3A10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7C4BCB6D-311B-E763-5547-E0A72C9E2CF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FF9884A0-2BB5-E26B-A16E-6BDA7A4DA6C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9ED095A-F90E-45C5-BD5B-57CA6C6F49C2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101548180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50D470A-0022-E42F-09B5-C08D7992B7A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577FACA-0B21-CFDA-D432-2C6546B92E9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021FF1E-9381-8BAB-3556-4E93061E462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7EF90E4-BEA6-4B7B-8DEF-3A52BA608E53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645073009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311E395-CC98-DD6B-BF18-C948863A922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FC2FBBF-CC9D-3CBD-0D04-1F6B253AF3D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F7DFA34-6077-FEE3-B0B2-947E8F5B33E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64E8674-0825-4092-81DB-80D759266DD8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556561332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EE6D285-A2D7-5C0F-E657-023D5EDB211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1DED950-2E26-1424-B47D-CEDF485E636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DD3A32E-88F7-1FD7-3EF8-0C11E3BCDBF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9FD8CBE-C194-43FF-8751-489A3E5B3B30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158514211"/>
      </p:ext>
    </p:extLst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851900" y="274639"/>
            <a:ext cx="2745317" cy="6034087"/>
          </a:xfrm>
          <a:prstGeom prst="rect">
            <a:avLst/>
          </a:prstGeo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09601" y="274639"/>
            <a:ext cx="8039100" cy="6034087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95920BC-1F66-F879-D699-01CBB828F0E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0EF839C-EB14-6860-F5E9-146E7DFAA09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62BCC7A-3F16-2F18-5DE0-D510B2F5DE8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FEF1826-FF4B-407A-AEB7-037FC7738893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424077613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DA41C99D-FDF9-6739-BC9C-D6C49217CAB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4417" y="115888"/>
            <a:ext cx="10972800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Typ hier eventuele kopjes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C9727EAB-9729-D454-DB28-BFEE0BA3091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4417" y="836613"/>
            <a:ext cx="10972800" cy="547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nl-NL"/>
          </a:p>
        </p:txBody>
      </p:sp>
      <p:sp>
        <p:nvSpPr>
          <p:cNvPr id="156676" name="Rectangle 4">
            <a:extLst>
              <a:ext uri="{FF2B5EF4-FFF2-40B4-BE49-F238E27FC236}">
                <a16:creationId xmlns:a16="http://schemas.microsoft.com/office/drawing/2014/main" id="{78C1B632-1219-9AEF-C3B5-A1FA29B88EEC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6677" name="Rectangle 5">
            <a:extLst>
              <a:ext uri="{FF2B5EF4-FFF2-40B4-BE49-F238E27FC236}">
                <a16:creationId xmlns:a16="http://schemas.microsoft.com/office/drawing/2014/main" id="{ECFDBB72-F35D-2182-8AAB-859DB4F7F9C4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6678" name="Rectangle 6">
            <a:extLst>
              <a:ext uri="{FF2B5EF4-FFF2-40B4-BE49-F238E27FC236}">
                <a16:creationId xmlns:a16="http://schemas.microsoft.com/office/drawing/2014/main" id="{AC56D7AC-A2A7-CF18-56EC-C40F2D35751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B511C35A-D430-46A4-9E0C-9247DA36295B}" type="slidenum">
              <a:rPr lang="nl-NL" altLang="nl-NL"/>
              <a:pPr/>
              <a:t>‹nr.›</a:t>
            </a:fld>
            <a:endParaRPr lang="nl-NL" alt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24" r:id="rId1"/>
    <p:sldLayoutId id="2147484103" r:id="rId2"/>
    <p:sldLayoutId id="2147484104" r:id="rId3"/>
    <p:sldLayoutId id="2147484105" r:id="rId4"/>
    <p:sldLayoutId id="2147484106" r:id="rId5"/>
    <p:sldLayoutId id="2147484107" r:id="rId6"/>
    <p:sldLayoutId id="2147484108" r:id="rId7"/>
    <p:sldLayoutId id="2147484109" r:id="rId8"/>
    <p:sldLayoutId id="2147484110" r:id="rId9"/>
    <p:sldLayoutId id="2147484111" r:id="rId10"/>
    <p:sldLayoutId id="2147484112" r:id="rId11"/>
    <p:sldLayoutId id="2147484113" r:id="rId12"/>
  </p:sldLayoutIdLst>
  <p:transition>
    <p:fade/>
  </p:transition>
  <p:txStyles>
    <p:title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+mj-lt"/>
          <a:ea typeface="+mj-ea"/>
          <a:cs typeface="+mj-cs"/>
        </a:defRPr>
      </a:lvl1pPr>
      <a:lvl2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2pPr>
      <a:lvl3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3pPr>
      <a:lvl4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4pPr>
      <a:lvl5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5pPr>
      <a:lvl6pPr marL="8001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6pPr>
      <a:lvl7pPr marL="12573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7pPr>
      <a:lvl8pPr marL="17145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8pPr>
      <a:lvl9pPr marL="21717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9pPr>
    </p:titleStyle>
    <p:bodyStyle>
      <a:lvl1pPr marL="361950" indent="-361950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827088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Berlin Sans FB" pitchFamily="34" charset="0"/>
        </a:defRPr>
      </a:lvl2pPr>
      <a:lvl3pPr marL="1235075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Berlin Sans FB" pitchFamily="34" charset="0"/>
        </a:defRPr>
      </a:lvl3pPr>
      <a:lvl4pPr marL="1643063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Berlin Sans FB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">
            <a:extLst>
              <a:ext uri="{FF2B5EF4-FFF2-40B4-BE49-F238E27FC236}">
                <a16:creationId xmlns:a16="http://schemas.microsoft.com/office/drawing/2014/main" id="{4AF81C5A-8363-3EBF-0E22-1D68ABC1037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4417" y="1628775"/>
            <a:ext cx="10972800" cy="467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Typ hier de tekst of liturgie.</a:t>
            </a:r>
          </a:p>
        </p:txBody>
      </p:sp>
      <p:sp>
        <p:nvSpPr>
          <p:cNvPr id="667652" name="Rectangle 4">
            <a:extLst>
              <a:ext uri="{FF2B5EF4-FFF2-40B4-BE49-F238E27FC236}">
                <a16:creationId xmlns:a16="http://schemas.microsoft.com/office/drawing/2014/main" id="{98325331-FDEA-5BB8-2BA0-C015B906F514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67653" name="Rectangle 5">
            <a:extLst>
              <a:ext uri="{FF2B5EF4-FFF2-40B4-BE49-F238E27FC236}">
                <a16:creationId xmlns:a16="http://schemas.microsoft.com/office/drawing/2014/main" id="{AB3D348D-AD28-1DFB-A589-6ACDC4E87A0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67654" name="Rectangle 6">
            <a:extLst>
              <a:ext uri="{FF2B5EF4-FFF2-40B4-BE49-F238E27FC236}">
                <a16:creationId xmlns:a16="http://schemas.microsoft.com/office/drawing/2014/main" id="{F21F4283-B71B-20A1-B200-165616DD3B1C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19FC19D0-EE5C-4D4E-9571-906C40C6AFD1}" type="slidenum">
              <a:rPr lang="nl-NL" altLang="nl-NL"/>
              <a:pPr/>
              <a:t>‹nr.›</a:t>
            </a:fld>
            <a:endParaRPr lang="nl-NL" alt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25" r:id="rId1"/>
    <p:sldLayoutId id="2147484114" r:id="rId2"/>
    <p:sldLayoutId id="2147484115" r:id="rId3"/>
    <p:sldLayoutId id="2147484116" r:id="rId4"/>
    <p:sldLayoutId id="2147484117" r:id="rId5"/>
    <p:sldLayoutId id="2147484118" r:id="rId6"/>
    <p:sldLayoutId id="2147484119" r:id="rId7"/>
    <p:sldLayoutId id="2147484120" r:id="rId8"/>
    <p:sldLayoutId id="2147484121" r:id="rId9"/>
    <p:sldLayoutId id="2147484122" r:id="rId10"/>
    <p:sldLayoutId id="2147484123" r:id="rId11"/>
  </p:sldLayoutIdLst>
  <p:transition>
    <p:fade/>
  </p:transition>
  <p:txStyles>
    <p:title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+mj-lt"/>
          <a:ea typeface="+mj-ea"/>
          <a:cs typeface="+mj-cs"/>
        </a:defRPr>
      </a:lvl1pPr>
      <a:lvl2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2pPr>
      <a:lvl3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3pPr>
      <a:lvl4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4pPr>
      <a:lvl5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5pPr>
      <a:lvl6pPr marL="8001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6pPr>
      <a:lvl7pPr marL="12573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7pPr>
      <a:lvl8pPr marL="17145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8pPr>
      <a:lvl9pPr marL="21717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9pPr>
    </p:titleStyle>
    <p:bodyStyle>
      <a:lvl1pPr marL="361950" indent="-361950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827088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Berlin Sans FB" pitchFamily="34" charset="0"/>
        </a:defRPr>
      </a:lvl2pPr>
      <a:lvl3pPr marL="1235075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Berlin Sans FB" pitchFamily="34" charset="0"/>
        </a:defRPr>
      </a:lvl3pPr>
      <a:lvl4pPr marL="1643063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Berlin Sans FB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67DD956-B2B7-4C40-7109-918881526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020F1BE-7927-21A4-6695-6507163E27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636" y="749300"/>
            <a:ext cx="5011978" cy="5472112"/>
          </a:xfrm>
        </p:spPr>
        <p:txBody>
          <a:bodyPr/>
          <a:lstStyle/>
          <a:p>
            <a:pPr>
              <a:lnSpc>
                <a:spcPct val="114000"/>
              </a:lnSpc>
            </a:pPr>
            <a:r>
              <a:rPr lang="nl-NL" sz="3200" b="1" dirty="0"/>
              <a:t>Spreuken 22 : 6</a:t>
            </a:r>
          </a:p>
          <a:p>
            <a:pPr>
              <a:lnSpc>
                <a:spcPct val="114000"/>
              </a:lnSpc>
            </a:pPr>
            <a:endParaRPr lang="nl-NL" sz="3200" dirty="0"/>
          </a:p>
          <a:p>
            <a:pPr>
              <a:lnSpc>
                <a:spcPct val="114000"/>
              </a:lnSpc>
            </a:pPr>
            <a:r>
              <a:rPr lang="nl-NL" sz="3200" i="1" dirty="0"/>
              <a:t>Leer een kind </a:t>
            </a:r>
          </a:p>
          <a:p>
            <a:pPr>
              <a:lnSpc>
                <a:spcPct val="114000"/>
              </a:lnSpc>
            </a:pPr>
            <a:r>
              <a:rPr lang="nl-NL" sz="3200" i="1" dirty="0"/>
              <a:t>van jongs af aan </a:t>
            </a:r>
          </a:p>
          <a:p>
            <a:pPr>
              <a:lnSpc>
                <a:spcPct val="114000"/>
              </a:lnSpc>
            </a:pPr>
            <a:r>
              <a:rPr lang="nl-NL" sz="3200" i="1" dirty="0"/>
              <a:t>de juiste weg,</a:t>
            </a:r>
            <a:endParaRPr lang="nl-NL" sz="3200" dirty="0"/>
          </a:p>
          <a:p>
            <a:pPr>
              <a:lnSpc>
                <a:spcPct val="114000"/>
              </a:lnSpc>
            </a:pPr>
            <a:r>
              <a:rPr lang="nl-NL" sz="3200" i="1" dirty="0"/>
              <a:t>en het zal er </a:t>
            </a:r>
          </a:p>
          <a:p>
            <a:pPr>
              <a:lnSpc>
                <a:spcPct val="114000"/>
              </a:lnSpc>
            </a:pPr>
            <a:r>
              <a:rPr lang="nl-NL" sz="3200" i="1" dirty="0"/>
              <a:t>niet van afwijken </a:t>
            </a:r>
          </a:p>
          <a:p>
            <a:pPr>
              <a:lnSpc>
                <a:spcPct val="114000"/>
              </a:lnSpc>
            </a:pPr>
            <a:r>
              <a:rPr lang="nl-NL" sz="3200" i="1" dirty="0"/>
              <a:t>wanneer het oud </a:t>
            </a:r>
          </a:p>
          <a:p>
            <a:pPr>
              <a:lnSpc>
                <a:spcPct val="114000"/>
              </a:lnSpc>
            </a:pPr>
            <a:r>
              <a:rPr lang="nl-NL" sz="3200" i="1" dirty="0"/>
              <a:t>geworden is.</a:t>
            </a:r>
            <a:endParaRPr lang="nl-NL" sz="3200" dirty="0"/>
          </a:p>
        </p:txBody>
      </p:sp>
      <p:pic>
        <p:nvPicPr>
          <p:cNvPr id="4" name="Afbeelding 3" descr="pijl-rechts.jpg">
            <a:extLst>
              <a:ext uri="{FF2B5EF4-FFF2-40B4-BE49-F238E27FC236}">
                <a16:creationId xmlns:a16="http://schemas.microsoft.com/office/drawing/2014/main" id="{D92E8127-A760-A363-B23F-97CF0CB81F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8529" y="784391"/>
            <a:ext cx="7713471" cy="4988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66206676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Tijdelijke aanduiding voor inhoud 3" descr="hangmat.png">
            <a:extLst>
              <a:ext uri="{FF2B5EF4-FFF2-40B4-BE49-F238E27FC236}">
                <a16:creationId xmlns:a16="http://schemas.microsoft.com/office/drawing/2014/main" id="{4F7B12DB-3A38-657B-C4FB-017214B17D6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57325" y="908051"/>
            <a:ext cx="9442450" cy="4824413"/>
          </a:xfrm>
        </p:spPr>
      </p:pic>
      <p:sp>
        <p:nvSpPr>
          <p:cNvPr id="5123" name="Titel 4">
            <a:extLst>
              <a:ext uri="{FF2B5EF4-FFF2-40B4-BE49-F238E27FC236}">
                <a16:creationId xmlns:a16="http://schemas.microsoft.com/office/drawing/2014/main" id="{DF82D328-199A-6207-6602-778774CF51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 altLang="nl-NL" sz="3600"/>
          </a:p>
        </p:txBody>
      </p: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Tijdelijke aanduiding voor inhoud 3" descr="Scholen zijn weer begonnen.bmp">
            <a:extLst>
              <a:ext uri="{FF2B5EF4-FFF2-40B4-BE49-F238E27FC236}">
                <a16:creationId xmlns:a16="http://schemas.microsoft.com/office/drawing/2014/main" id="{66AEE5EF-3E02-0244-D1E8-0566CEEDF7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24680" y="-1539552"/>
            <a:ext cx="12632270" cy="8397552"/>
          </a:xfrm>
        </p:spPr>
      </p:pic>
      <p:sp>
        <p:nvSpPr>
          <p:cNvPr id="6147" name="Titel 4">
            <a:extLst>
              <a:ext uri="{FF2B5EF4-FFF2-40B4-BE49-F238E27FC236}">
                <a16:creationId xmlns:a16="http://schemas.microsoft.com/office/drawing/2014/main" id="{16B17DAB-B6CB-3689-239B-B4B9617F44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 altLang="nl-NL" sz="3600"/>
          </a:p>
        </p:txBody>
      </p:sp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jdelijke aanduiding voor inhoud 3">
            <a:extLst>
              <a:ext uri="{FF2B5EF4-FFF2-40B4-BE49-F238E27FC236}">
                <a16:creationId xmlns:a16="http://schemas.microsoft.com/office/drawing/2014/main" id="{BFE1AD65-D8E6-6966-1EF1-C1DCC1ABFB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9376" y="1268413"/>
            <a:ext cx="9742537" cy="5040312"/>
          </a:xfrm>
        </p:spPr>
        <p:txBody>
          <a:bodyPr/>
          <a:lstStyle/>
          <a:p>
            <a:pPr>
              <a:defRPr/>
            </a:pPr>
            <a:endParaRPr lang="en-US" sz="3200" dirty="0"/>
          </a:p>
          <a:p>
            <a:pPr marL="514350" indent="-514350">
              <a:buFontTx/>
              <a:buAutoNum type="arabicParenR"/>
              <a:defRPr/>
            </a:pPr>
            <a:r>
              <a:rPr lang="en-US" sz="3200" i="1" u="sng" dirty="0"/>
              <a:t>Zo </a:t>
            </a:r>
            <a:r>
              <a:rPr lang="en-US" sz="3200" i="1" u="sng" dirty="0" err="1"/>
              <a:t>wil</a:t>
            </a:r>
            <a:r>
              <a:rPr lang="en-US" sz="3200" i="1" u="sng" dirty="0"/>
              <a:t> Christus </a:t>
            </a:r>
          </a:p>
          <a:p>
            <a:pPr marL="0" indent="0">
              <a:defRPr/>
            </a:pPr>
            <a:r>
              <a:rPr lang="en-US" sz="3200" i="1" dirty="0"/>
              <a:t>    </a:t>
            </a:r>
            <a:r>
              <a:rPr lang="en-US" sz="3200" i="1" u="sng" dirty="0"/>
              <a:t>in </a:t>
            </a:r>
            <a:r>
              <a:rPr lang="en-US" sz="3200" i="1" u="sng" dirty="0" err="1"/>
              <a:t>hun</a:t>
            </a:r>
            <a:r>
              <a:rPr lang="en-US" sz="3200" i="1" u="sng" dirty="0"/>
              <a:t> hart </a:t>
            </a:r>
          </a:p>
          <a:p>
            <a:pPr marL="0" indent="0">
              <a:defRPr/>
            </a:pPr>
            <a:r>
              <a:rPr lang="en-US" sz="3200" i="1" dirty="0"/>
              <a:t>    </a:t>
            </a:r>
            <a:r>
              <a:rPr lang="en-US" sz="3200" i="1" u="sng" dirty="0" err="1"/>
              <a:t>komen</a:t>
            </a:r>
            <a:r>
              <a:rPr lang="en-US" sz="3200" i="1" u="sng" dirty="0"/>
              <a:t> </a:t>
            </a:r>
            <a:r>
              <a:rPr lang="en-US" sz="3200" i="1" u="sng" dirty="0" err="1"/>
              <a:t>wonen</a:t>
            </a:r>
            <a:endParaRPr lang="en-US" sz="3200" i="1" u="sng" dirty="0"/>
          </a:p>
          <a:p>
            <a:pPr marL="514350" indent="-514350">
              <a:defRPr/>
            </a:pPr>
            <a:endParaRPr lang="nl-NL" dirty="0"/>
          </a:p>
          <a:p>
            <a:pPr>
              <a:defRPr/>
            </a:pPr>
            <a:r>
              <a:rPr lang="en-US" dirty="0"/>
              <a:t>2) Daar </a:t>
            </a:r>
            <a:r>
              <a:rPr lang="en-US" dirty="0" err="1"/>
              <a:t>moet</a:t>
            </a:r>
            <a:r>
              <a:rPr lang="en-US" dirty="0"/>
              <a:t> je </a:t>
            </a:r>
          </a:p>
          <a:p>
            <a:pPr>
              <a:defRPr/>
            </a:pPr>
            <a:r>
              <a:rPr lang="en-US" dirty="0"/>
              <a:t>    </a:t>
            </a:r>
            <a:r>
              <a:rPr lang="en-US" dirty="0" err="1"/>
              <a:t>als</a:t>
            </a:r>
            <a:r>
              <a:rPr lang="en-US" dirty="0"/>
              <a:t> </a:t>
            </a:r>
            <a:r>
              <a:rPr lang="en-US" dirty="0" err="1"/>
              <a:t>ouders</a:t>
            </a:r>
            <a:r>
              <a:rPr lang="en-US" dirty="0"/>
              <a:t> al </a:t>
            </a:r>
            <a:r>
              <a:rPr lang="en-US" dirty="0" err="1"/>
              <a:t>vroeg</a:t>
            </a:r>
            <a:endParaRPr lang="en-US" dirty="0"/>
          </a:p>
          <a:p>
            <a:pPr>
              <a:defRPr/>
            </a:pPr>
            <a:r>
              <a:rPr lang="en-US" dirty="0"/>
              <a:t>    mee </a:t>
            </a:r>
            <a:r>
              <a:rPr lang="en-US" dirty="0" err="1"/>
              <a:t>beginnen</a:t>
            </a:r>
            <a:endParaRPr lang="nl-NL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3) Dan kun je ze later </a:t>
            </a:r>
          </a:p>
          <a:p>
            <a:pPr>
              <a:defRPr/>
            </a:pPr>
            <a:r>
              <a:rPr lang="en-US" dirty="0"/>
              <a:t>    </a:t>
            </a:r>
            <a:r>
              <a:rPr lang="en-US" dirty="0" err="1"/>
              <a:t>gerust</a:t>
            </a:r>
            <a:r>
              <a:rPr lang="en-US" dirty="0"/>
              <a:t> </a:t>
            </a:r>
            <a:r>
              <a:rPr lang="en-US" dirty="0" err="1"/>
              <a:t>loslaten</a:t>
            </a:r>
            <a:endParaRPr lang="nl-NL" dirty="0"/>
          </a:p>
        </p:txBody>
      </p:sp>
      <p:sp>
        <p:nvSpPr>
          <p:cNvPr id="7171" name="Titel 4">
            <a:extLst>
              <a:ext uri="{FF2B5EF4-FFF2-40B4-BE49-F238E27FC236}">
                <a16:creationId xmlns:a16="http://schemas.microsoft.com/office/drawing/2014/main" id="{5ACB796D-0419-BA09-F04E-ED0CC8745E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76" y="476251"/>
            <a:ext cx="9742537" cy="633413"/>
          </a:xfrm>
        </p:spPr>
        <p:txBody>
          <a:bodyPr/>
          <a:lstStyle/>
          <a:p>
            <a:r>
              <a:rPr lang="en-US" altLang="nl-NL" sz="4400" b="1" u="none"/>
              <a:t>Wijs de jeugd de juiste weg!</a:t>
            </a:r>
            <a:br>
              <a:rPr lang="nl-NL" altLang="nl-NL" sz="3600"/>
            </a:br>
            <a:endParaRPr lang="nl-NL" altLang="nl-NL" sz="3600"/>
          </a:p>
        </p:txBody>
      </p:sp>
      <p:pic>
        <p:nvPicPr>
          <p:cNvPr id="1026" name="Picture 2" descr="Kaart Jezus Houdt Van Alle Kinderen | De rank">
            <a:extLst>
              <a:ext uri="{FF2B5EF4-FFF2-40B4-BE49-F238E27FC236}">
                <a16:creationId xmlns:a16="http://schemas.microsoft.com/office/drawing/2014/main" id="{3EF93E7C-E6D9-0B81-DDE3-07E8BC74C3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1096" y="1422595"/>
            <a:ext cx="8229600" cy="5822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jdelijke aanduiding voor inhoud 3">
            <a:extLst>
              <a:ext uri="{FF2B5EF4-FFF2-40B4-BE49-F238E27FC236}">
                <a16:creationId xmlns:a16="http://schemas.microsoft.com/office/drawing/2014/main" id="{106F348C-DF81-89FD-DE83-AC773F3451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1504" y="404416"/>
            <a:ext cx="7204392" cy="6049168"/>
          </a:xfrm>
        </p:spPr>
        <p:txBody>
          <a:bodyPr/>
          <a:lstStyle/>
          <a:p>
            <a:r>
              <a:rPr lang="en-US" altLang="nl-NL" sz="3600" dirty="0"/>
              <a:t>Een kind ‘</a:t>
            </a:r>
            <a:r>
              <a:rPr lang="en-US" altLang="nl-NL" sz="3600" dirty="0" err="1"/>
              <a:t>leren</a:t>
            </a:r>
            <a:r>
              <a:rPr lang="en-US" altLang="nl-NL" sz="3600" dirty="0"/>
              <a:t>’ </a:t>
            </a:r>
          </a:p>
          <a:p>
            <a:endParaRPr lang="en-US" altLang="nl-NL" sz="3600" dirty="0"/>
          </a:p>
          <a:p>
            <a:r>
              <a:rPr lang="en-US" altLang="nl-NL" sz="3600" dirty="0"/>
              <a:t>= </a:t>
            </a:r>
          </a:p>
          <a:p>
            <a:endParaRPr lang="en-US" altLang="nl-NL" sz="3600" dirty="0"/>
          </a:p>
          <a:p>
            <a:r>
              <a:rPr lang="en-US" altLang="nl-NL" sz="3600" dirty="0"/>
              <a:t>de </a:t>
            </a:r>
            <a:r>
              <a:rPr lang="en-US" altLang="nl-NL" sz="3600" dirty="0" err="1"/>
              <a:t>tempel</a:t>
            </a:r>
            <a:r>
              <a:rPr lang="en-US" altLang="nl-NL" sz="3600" dirty="0"/>
              <a:t> ‘</a:t>
            </a:r>
            <a:r>
              <a:rPr lang="en-US" altLang="nl-NL" sz="3600" dirty="0" err="1"/>
              <a:t>inwijden</a:t>
            </a:r>
            <a:r>
              <a:rPr lang="en-US" altLang="nl-NL" sz="3600" dirty="0"/>
              <a:t>’ </a:t>
            </a:r>
          </a:p>
          <a:p>
            <a:endParaRPr lang="en-US" altLang="nl-NL" sz="3600" dirty="0"/>
          </a:p>
          <a:p>
            <a:r>
              <a:rPr lang="en-US" altLang="nl-NL" sz="3600" dirty="0"/>
              <a:t>= </a:t>
            </a:r>
          </a:p>
          <a:p>
            <a:endParaRPr lang="en-US" altLang="nl-NL" sz="3600" dirty="0"/>
          </a:p>
          <a:p>
            <a:r>
              <a:rPr lang="en-US" altLang="nl-NL" sz="3600" dirty="0" err="1"/>
              <a:t>een</a:t>
            </a:r>
            <a:r>
              <a:rPr lang="en-US" altLang="nl-NL" sz="3600" dirty="0"/>
              <a:t> </a:t>
            </a:r>
            <a:r>
              <a:rPr lang="en-US" altLang="nl-NL" sz="3600" dirty="0" err="1"/>
              <a:t>nieuwe</a:t>
            </a:r>
            <a:r>
              <a:rPr lang="en-US" altLang="nl-NL" sz="3600" dirty="0"/>
              <a:t> </a:t>
            </a:r>
            <a:r>
              <a:rPr lang="en-US" altLang="nl-NL" sz="3600" dirty="0" err="1"/>
              <a:t>woning</a:t>
            </a:r>
            <a:r>
              <a:rPr lang="en-US" altLang="nl-NL" sz="3600" dirty="0"/>
              <a:t> </a:t>
            </a:r>
          </a:p>
          <a:p>
            <a:r>
              <a:rPr lang="en-US" altLang="nl-NL" sz="3600" dirty="0"/>
              <a:t>‘in </a:t>
            </a:r>
            <a:r>
              <a:rPr lang="en-US" altLang="nl-NL" sz="3600" dirty="0" err="1"/>
              <a:t>gebruik</a:t>
            </a:r>
            <a:r>
              <a:rPr lang="en-US" altLang="nl-NL" sz="3600" dirty="0"/>
              <a:t> </a:t>
            </a:r>
            <a:r>
              <a:rPr lang="en-US" altLang="nl-NL" sz="3600" dirty="0" err="1"/>
              <a:t>nemen</a:t>
            </a:r>
            <a:r>
              <a:rPr lang="en-US" altLang="nl-NL" sz="3600" dirty="0"/>
              <a:t>’</a:t>
            </a:r>
            <a:endParaRPr lang="nl-NL" altLang="nl-NL" sz="3600" dirty="0"/>
          </a:p>
          <a:p>
            <a:r>
              <a:rPr lang="en-US" altLang="nl-NL" dirty="0"/>
              <a:t> </a:t>
            </a:r>
            <a:endParaRPr lang="nl-NL" altLang="nl-NL" dirty="0"/>
          </a:p>
          <a:p>
            <a:endParaRPr lang="nl-NL" altLang="nl-NL" dirty="0"/>
          </a:p>
        </p:txBody>
      </p:sp>
      <p:sp>
        <p:nvSpPr>
          <p:cNvPr id="8195" name="Titel 4">
            <a:extLst>
              <a:ext uri="{FF2B5EF4-FFF2-40B4-BE49-F238E27FC236}">
                <a16:creationId xmlns:a16="http://schemas.microsoft.com/office/drawing/2014/main" id="{C492D583-FC85-73B5-3F1E-DC85888140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 altLang="nl-NL" sz="3600"/>
          </a:p>
        </p:txBody>
      </p:sp>
      <p:pic>
        <p:nvPicPr>
          <p:cNvPr id="7170" name="Picture 2" descr="Salomo">
            <a:extLst>
              <a:ext uri="{FF2B5EF4-FFF2-40B4-BE49-F238E27FC236}">
                <a16:creationId xmlns:a16="http://schemas.microsoft.com/office/drawing/2014/main" id="{48E25192-AC92-A212-FBDB-518A5FA2B8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9437" y="15078"/>
            <a:ext cx="52625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jdelijke aanduiding voor inhoud 3">
            <a:extLst>
              <a:ext uri="{FF2B5EF4-FFF2-40B4-BE49-F238E27FC236}">
                <a16:creationId xmlns:a16="http://schemas.microsoft.com/office/drawing/2014/main" id="{38C9A78A-DAA4-7CDA-F4F3-75F1EE9B5E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1384" y="1268413"/>
            <a:ext cx="9670529" cy="5040312"/>
          </a:xfrm>
        </p:spPr>
        <p:txBody>
          <a:bodyPr/>
          <a:lstStyle/>
          <a:p>
            <a:r>
              <a:rPr lang="en-US" altLang="nl-NL" sz="3600" i="1" dirty="0">
                <a:solidFill>
                  <a:schemeClr val="bg1"/>
                </a:solidFill>
              </a:rPr>
              <a:t>I</a:t>
            </a:r>
            <a:r>
              <a:rPr lang="nl-NL" altLang="nl-NL" sz="3600" i="1" dirty="0">
                <a:solidFill>
                  <a:schemeClr val="bg1"/>
                </a:solidFill>
              </a:rPr>
              <a:t>k bid tot God, dat Hij jullie </a:t>
            </a:r>
          </a:p>
          <a:p>
            <a:r>
              <a:rPr lang="nl-NL" altLang="nl-NL" sz="3600" i="1" dirty="0">
                <a:solidFill>
                  <a:schemeClr val="bg1"/>
                </a:solidFill>
              </a:rPr>
              <a:t>kracht en sterkte geeft</a:t>
            </a:r>
            <a:endParaRPr lang="nl-NL" altLang="nl-NL" sz="3600" dirty="0">
              <a:solidFill>
                <a:schemeClr val="bg1"/>
              </a:solidFill>
            </a:endParaRPr>
          </a:p>
          <a:p>
            <a:r>
              <a:rPr lang="nl-NL" altLang="nl-NL" sz="3600" i="1" dirty="0">
                <a:solidFill>
                  <a:schemeClr val="bg1"/>
                </a:solidFill>
              </a:rPr>
              <a:t>in jullie innerlijk wezen</a:t>
            </a:r>
            <a:endParaRPr lang="nl-NL" altLang="nl-NL" sz="3600" dirty="0">
              <a:solidFill>
                <a:schemeClr val="bg1"/>
              </a:solidFill>
            </a:endParaRPr>
          </a:p>
          <a:p>
            <a:r>
              <a:rPr lang="nl-NL" altLang="nl-NL" sz="3600" i="1" dirty="0">
                <a:solidFill>
                  <a:schemeClr val="bg1"/>
                </a:solidFill>
              </a:rPr>
              <a:t>door zijn Geest,</a:t>
            </a:r>
          </a:p>
          <a:p>
            <a:r>
              <a:rPr lang="nl-NL" altLang="nl-NL" sz="3600" i="1" dirty="0">
                <a:solidFill>
                  <a:schemeClr val="bg1"/>
                </a:solidFill>
              </a:rPr>
              <a:t>zodat door het geloof </a:t>
            </a:r>
          </a:p>
          <a:p>
            <a:r>
              <a:rPr lang="nl-NL" altLang="nl-NL" sz="3600" i="1" dirty="0">
                <a:solidFill>
                  <a:schemeClr val="bg1"/>
                </a:solidFill>
              </a:rPr>
              <a:t>Christus in jullie hart </a:t>
            </a:r>
          </a:p>
          <a:p>
            <a:r>
              <a:rPr lang="nl-NL" altLang="nl-NL" sz="3600" i="1" dirty="0">
                <a:solidFill>
                  <a:schemeClr val="bg1"/>
                </a:solidFill>
              </a:rPr>
              <a:t>kan gaan wonen.</a:t>
            </a:r>
            <a:r>
              <a:rPr lang="en-US" altLang="nl-NL" sz="3600" dirty="0">
                <a:solidFill>
                  <a:schemeClr val="bg1"/>
                </a:solidFill>
              </a:rPr>
              <a:t>	</a:t>
            </a:r>
          </a:p>
          <a:p>
            <a:r>
              <a:rPr lang="en-US" altLang="nl-NL" sz="3600" dirty="0">
                <a:solidFill>
                  <a:schemeClr val="bg1"/>
                </a:solidFill>
              </a:rPr>
              <a:t>            </a:t>
            </a:r>
            <a:r>
              <a:rPr lang="en-US" altLang="nl-NL" dirty="0">
                <a:solidFill>
                  <a:schemeClr val="bg1"/>
                </a:solidFill>
              </a:rPr>
              <a:t>(</a:t>
            </a:r>
            <a:r>
              <a:rPr lang="en-US" altLang="nl-NL" dirty="0" err="1">
                <a:solidFill>
                  <a:schemeClr val="bg1"/>
                </a:solidFill>
              </a:rPr>
              <a:t>Efeziërs</a:t>
            </a:r>
            <a:r>
              <a:rPr lang="en-US" altLang="nl-NL" dirty="0">
                <a:solidFill>
                  <a:schemeClr val="bg1"/>
                </a:solidFill>
              </a:rPr>
              <a:t> 3 </a:t>
            </a:r>
            <a:r>
              <a:rPr lang="en-US" altLang="nl-NL" dirty="0" err="1">
                <a:solidFill>
                  <a:schemeClr val="bg1"/>
                </a:solidFill>
              </a:rPr>
              <a:t>vers</a:t>
            </a:r>
            <a:r>
              <a:rPr lang="en-US" altLang="nl-NL" dirty="0">
                <a:solidFill>
                  <a:schemeClr val="bg1"/>
                </a:solidFill>
              </a:rPr>
              <a:t> 16 en 17)</a:t>
            </a:r>
            <a:endParaRPr lang="nl-NL" altLang="nl-NL" dirty="0">
              <a:solidFill>
                <a:schemeClr val="bg1"/>
              </a:solidFill>
            </a:endParaRPr>
          </a:p>
          <a:p>
            <a:endParaRPr lang="nl-NL" altLang="nl-NL" dirty="0">
              <a:solidFill>
                <a:schemeClr val="bg1"/>
              </a:solidFill>
            </a:endParaRPr>
          </a:p>
        </p:txBody>
      </p:sp>
      <p:sp>
        <p:nvSpPr>
          <p:cNvPr id="9219" name="Titel 4">
            <a:extLst>
              <a:ext uri="{FF2B5EF4-FFF2-40B4-BE49-F238E27FC236}">
                <a16:creationId xmlns:a16="http://schemas.microsoft.com/office/drawing/2014/main" id="{83E8F6EA-D9D3-034F-6959-B3169ECC8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 altLang="nl-NL" sz="3600"/>
          </a:p>
        </p:txBody>
      </p:sp>
      <p:pic>
        <p:nvPicPr>
          <p:cNvPr id="2" name="Afbeelding 3" descr="Hart voor Jezus.jpg">
            <a:extLst>
              <a:ext uri="{FF2B5EF4-FFF2-40B4-BE49-F238E27FC236}">
                <a16:creationId xmlns:a16="http://schemas.microsoft.com/office/drawing/2014/main" id="{CB1A61D5-0535-0C2B-0EAB-96A185C3B7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0096" y="1457025"/>
            <a:ext cx="5258409" cy="5400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jdelijke aanduiding voor inhoud 3">
            <a:extLst>
              <a:ext uri="{FF2B5EF4-FFF2-40B4-BE49-F238E27FC236}">
                <a16:creationId xmlns:a16="http://schemas.microsoft.com/office/drawing/2014/main" id="{55D0904C-5DE1-6EF5-405A-9787ACA7DE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3963" y="383870"/>
            <a:ext cx="11378408" cy="5832475"/>
          </a:xfrm>
        </p:spPr>
        <p:txBody>
          <a:bodyPr/>
          <a:lstStyle/>
          <a:p>
            <a:pPr algn="ctr">
              <a:lnSpc>
                <a:spcPct val="150000"/>
              </a:lnSpc>
            </a:pPr>
            <a:r>
              <a:rPr lang="nl-NL" altLang="nl-NL" sz="3600" b="1" dirty="0"/>
              <a:t>IEDER KINDERHART EEN WONING VOOR JEZUS!</a:t>
            </a:r>
          </a:p>
          <a:p>
            <a:pPr algn="ctr">
              <a:lnSpc>
                <a:spcPct val="150000"/>
              </a:lnSpc>
            </a:pPr>
            <a:endParaRPr lang="nl-NL" altLang="nl-NL" sz="3200" dirty="0"/>
          </a:p>
          <a:p>
            <a:pPr>
              <a:lnSpc>
                <a:spcPct val="150000"/>
              </a:lnSpc>
            </a:pPr>
            <a:r>
              <a:rPr lang="en-US" altLang="nl-NL" sz="3200" i="1" dirty="0"/>
              <a:t>God de Vader</a:t>
            </a:r>
            <a:r>
              <a:rPr lang="en-US" altLang="nl-NL" sz="3200" dirty="0"/>
              <a:t>  </a:t>
            </a:r>
            <a:r>
              <a:rPr lang="en-US" altLang="nl-NL" sz="3200" dirty="0" err="1"/>
              <a:t>maakt</a:t>
            </a:r>
            <a:r>
              <a:rPr lang="en-US" altLang="nl-NL" sz="3200" dirty="0"/>
              <a:t> in je </a:t>
            </a:r>
          </a:p>
          <a:p>
            <a:pPr>
              <a:lnSpc>
                <a:spcPct val="150000"/>
              </a:lnSpc>
            </a:pPr>
            <a:r>
              <a:rPr lang="en-US" altLang="nl-NL" sz="3200" dirty="0"/>
              <a:t>		hart </a:t>
            </a:r>
            <a:r>
              <a:rPr lang="en-US" altLang="nl-NL" sz="3200" dirty="0" err="1"/>
              <a:t>ruimte</a:t>
            </a:r>
            <a:r>
              <a:rPr lang="en-US" altLang="nl-NL" sz="3200" dirty="0"/>
              <a:t> </a:t>
            </a:r>
            <a:r>
              <a:rPr lang="en-US" altLang="nl-NL" sz="3200" dirty="0" err="1"/>
              <a:t>voor</a:t>
            </a:r>
            <a:r>
              <a:rPr lang="en-US" altLang="nl-NL" sz="3200" dirty="0"/>
              <a:t> Hem. </a:t>
            </a:r>
            <a:endParaRPr lang="nl-NL" altLang="nl-NL" sz="3200" dirty="0"/>
          </a:p>
          <a:p>
            <a:pPr>
              <a:lnSpc>
                <a:spcPct val="150000"/>
              </a:lnSpc>
            </a:pPr>
            <a:r>
              <a:rPr lang="en-US" altLang="nl-NL" sz="3200" i="1" dirty="0"/>
              <a:t>Jezus</a:t>
            </a:r>
            <a:r>
              <a:rPr lang="en-US" altLang="nl-NL" sz="3200" dirty="0"/>
              <a:t> </a:t>
            </a:r>
            <a:r>
              <a:rPr lang="en-US" altLang="nl-NL" sz="3200" i="1" dirty="0"/>
              <a:t>Christus</a:t>
            </a:r>
            <a:r>
              <a:rPr lang="en-US" altLang="nl-NL" sz="3200" dirty="0"/>
              <a:t>  </a:t>
            </a:r>
            <a:r>
              <a:rPr lang="en-US" altLang="nl-NL" sz="3200" dirty="0" err="1"/>
              <a:t>wil</a:t>
            </a:r>
            <a:r>
              <a:rPr lang="en-US" altLang="nl-NL" sz="3200" dirty="0"/>
              <a:t> in je hart </a:t>
            </a:r>
          </a:p>
          <a:p>
            <a:pPr>
              <a:lnSpc>
                <a:spcPct val="150000"/>
              </a:lnSpc>
            </a:pPr>
            <a:r>
              <a:rPr lang="en-US" altLang="nl-NL" sz="3200" dirty="0"/>
              <a:t>		</a:t>
            </a:r>
            <a:r>
              <a:rPr lang="en-US" altLang="nl-NL" sz="3200" dirty="0" err="1"/>
              <a:t>komen</a:t>
            </a:r>
            <a:r>
              <a:rPr lang="en-US" altLang="nl-NL" sz="3200" dirty="0"/>
              <a:t> </a:t>
            </a:r>
            <a:r>
              <a:rPr lang="en-US" altLang="nl-NL" sz="3200" dirty="0" err="1"/>
              <a:t>wonen</a:t>
            </a:r>
            <a:r>
              <a:rPr lang="en-US" altLang="nl-NL" sz="3200" dirty="0"/>
              <a:t>. </a:t>
            </a:r>
            <a:endParaRPr lang="nl-NL" altLang="nl-NL" sz="3200" dirty="0"/>
          </a:p>
          <a:p>
            <a:pPr>
              <a:lnSpc>
                <a:spcPct val="150000"/>
              </a:lnSpc>
            </a:pPr>
            <a:r>
              <a:rPr lang="en-US" altLang="nl-NL" sz="3200" dirty="0"/>
              <a:t>De </a:t>
            </a:r>
            <a:r>
              <a:rPr lang="en-US" altLang="nl-NL" sz="3200" i="1" dirty="0" err="1"/>
              <a:t>Heilige</a:t>
            </a:r>
            <a:r>
              <a:rPr lang="en-US" altLang="nl-NL" sz="3200" i="1" dirty="0"/>
              <a:t> </a:t>
            </a:r>
            <a:r>
              <a:rPr lang="en-US" altLang="nl-NL" sz="3200" i="1" dirty="0" err="1"/>
              <a:t>Geest</a:t>
            </a:r>
            <a:r>
              <a:rPr lang="en-US" altLang="nl-NL" sz="3200" i="1" dirty="0"/>
              <a:t> </a:t>
            </a:r>
            <a:r>
              <a:rPr lang="en-US" altLang="nl-NL" sz="3200" dirty="0" err="1"/>
              <a:t>wijdt</a:t>
            </a:r>
            <a:endParaRPr lang="en-US" altLang="nl-NL" sz="3200" i="1" dirty="0"/>
          </a:p>
          <a:p>
            <a:pPr>
              <a:lnSpc>
                <a:spcPct val="150000"/>
              </a:lnSpc>
            </a:pPr>
            <a:r>
              <a:rPr lang="en-US" altLang="nl-NL" sz="3200" i="1" dirty="0"/>
              <a:t>		</a:t>
            </a:r>
            <a:r>
              <a:rPr lang="en-US" altLang="nl-NL" sz="3200" dirty="0" err="1"/>
              <a:t>jouw</a:t>
            </a:r>
            <a:r>
              <a:rPr lang="en-US" altLang="nl-NL" sz="3200" dirty="0"/>
              <a:t> </a:t>
            </a:r>
            <a:r>
              <a:rPr lang="en-US" altLang="nl-NL" sz="3200" dirty="0" err="1"/>
              <a:t>leven</a:t>
            </a:r>
            <a:r>
              <a:rPr lang="en-US" altLang="nl-NL" sz="3200" dirty="0"/>
              <a:t> </a:t>
            </a:r>
            <a:r>
              <a:rPr lang="en-US" altLang="nl-NL" sz="3200" dirty="0" err="1"/>
              <a:t>aan</a:t>
            </a:r>
            <a:r>
              <a:rPr lang="en-US" altLang="nl-NL" sz="3200" dirty="0"/>
              <a:t> God.</a:t>
            </a:r>
            <a:endParaRPr lang="nl-NL" altLang="nl-NL" sz="3200" dirty="0"/>
          </a:p>
          <a:p>
            <a:endParaRPr lang="nl-NL" altLang="nl-NL" sz="3200" dirty="0"/>
          </a:p>
        </p:txBody>
      </p:sp>
      <p:pic>
        <p:nvPicPr>
          <p:cNvPr id="10243" name="Afbeelding 3" descr="Hart voor Jezus.jpg">
            <a:extLst>
              <a:ext uri="{FF2B5EF4-FFF2-40B4-BE49-F238E27FC236}">
                <a16:creationId xmlns:a16="http://schemas.microsoft.com/office/drawing/2014/main" id="{4B495EC8-ABFC-59E5-AFEF-C7A37296EF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0096" y="1457025"/>
            <a:ext cx="5258409" cy="5400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FB70CA-0412-877D-1794-8D685B99BE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jdelijke aanduiding voor inhoud 3">
            <a:extLst>
              <a:ext uri="{FF2B5EF4-FFF2-40B4-BE49-F238E27FC236}">
                <a16:creationId xmlns:a16="http://schemas.microsoft.com/office/drawing/2014/main" id="{769AA7C8-F7F6-DB4D-1375-2705318245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9376" y="1268413"/>
            <a:ext cx="9742537" cy="5040312"/>
          </a:xfrm>
        </p:spPr>
        <p:txBody>
          <a:bodyPr/>
          <a:lstStyle/>
          <a:p>
            <a:pPr>
              <a:defRPr/>
            </a:pPr>
            <a:endParaRPr lang="en-US" dirty="0"/>
          </a:p>
          <a:p>
            <a:pPr marL="514350" indent="-514350">
              <a:buFontTx/>
              <a:buAutoNum type="arabicParenR"/>
              <a:defRPr/>
            </a:pPr>
            <a:r>
              <a:rPr lang="en-US" dirty="0"/>
              <a:t>Zo </a:t>
            </a:r>
            <a:r>
              <a:rPr lang="en-US" dirty="0" err="1"/>
              <a:t>wil</a:t>
            </a:r>
            <a:r>
              <a:rPr lang="en-US" dirty="0"/>
              <a:t> Christus in</a:t>
            </a:r>
          </a:p>
          <a:p>
            <a:pPr marL="0" indent="0">
              <a:defRPr/>
            </a:pPr>
            <a:r>
              <a:rPr lang="en-US" dirty="0"/>
              <a:t>    </a:t>
            </a:r>
            <a:r>
              <a:rPr lang="en-US" dirty="0" err="1"/>
              <a:t>hun</a:t>
            </a:r>
            <a:r>
              <a:rPr lang="en-US" dirty="0"/>
              <a:t> hart </a:t>
            </a:r>
            <a:r>
              <a:rPr lang="en-US" dirty="0" err="1"/>
              <a:t>komen</a:t>
            </a:r>
            <a:r>
              <a:rPr lang="en-US" dirty="0"/>
              <a:t> </a:t>
            </a:r>
          </a:p>
          <a:p>
            <a:pPr marL="0" indent="0">
              <a:defRPr/>
            </a:pPr>
            <a:r>
              <a:rPr lang="en-US" dirty="0"/>
              <a:t>    </a:t>
            </a:r>
            <a:r>
              <a:rPr lang="en-US" dirty="0" err="1"/>
              <a:t>wonen</a:t>
            </a:r>
            <a:endParaRPr lang="en-US" dirty="0"/>
          </a:p>
          <a:p>
            <a:pPr marL="514350" indent="-514350">
              <a:defRPr/>
            </a:pPr>
            <a:endParaRPr lang="nl-NL" dirty="0"/>
          </a:p>
          <a:p>
            <a:pPr>
              <a:defRPr/>
            </a:pPr>
            <a:r>
              <a:rPr lang="en-US" i="1" dirty="0"/>
              <a:t>2) </a:t>
            </a:r>
            <a:r>
              <a:rPr lang="en-US" sz="3200" i="1" u="sng" dirty="0"/>
              <a:t>Daar </a:t>
            </a:r>
            <a:r>
              <a:rPr lang="en-US" sz="3200" i="1" u="sng" dirty="0" err="1"/>
              <a:t>moet</a:t>
            </a:r>
            <a:r>
              <a:rPr lang="en-US" sz="3200" i="1" u="sng" dirty="0"/>
              <a:t> je </a:t>
            </a:r>
            <a:r>
              <a:rPr lang="en-US" sz="3200" i="1" u="sng" dirty="0" err="1"/>
              <a:t>als</a:t>
            </a:r>
            <a:endParaRPr lang="en-US" sz="3200" i="1" u="sng" dirty="0"/>
          </a:p>
          <a:p>
            <a:pPr>
              <a:defRPr/>
            </a:pPr>
            <a:r>
              <a:rPr lang="en-US" sz="3200" i="1" dirty="0"/>
              <a:t>	</a:t>
            </a:r>
            <a:r>
              <a:rPr lang="en-US" sz="3200" i="1" u="sng" dirty="0" err="1"/>
              <a:t>ouders</a:t>
            </a:r>
            <a:r>
              <a:rPr lang="en-US" sz="3200" i="1" u="sng" dirty="0"/>
              <a:t> al </a:t>
            </a:r>
            <a:r>
              <a:rPr lang="en-US" sz="3200" i="1" u="sng" dirty="0" err="1"/>
              <a:t>vroeg</a:t>
            </a:r>
            <a:endParaRPr lang="en-US" sz="3200" i="1" u="sng" dirty="0"/>
          </a:p>
          <a:p>
            <a:pPr>
              <a:defRPr/>
            </a:pPr>
            <a:r>
              <a:rPr lang="en-US" sz="3200" i="1" dirty="0"/>
              <a:t>	</a:t>
            </a:r>
            <a:r>
              <a:rPr lang="en-US" sz="3200" i="1" u="sng" dirty="0"/>
              <a:t>mee </a:t>
            </a:r>
            <a:r>
              <a:rPr lang="en-US" sz="3200" i="1" u="sng" dirty="0" err="1"/>
              <a:t>beginnen</a:t>
            </a:r>
            <a:endParaRPr lang="nl-NL" sz="3200" i="1" u="sng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3) Dan kun je ze later </a:t>
            </a:r>
          </a:p>
          <a:p>
            <a:pPr>
              <a:defRPr/>
            </a:pPr>
            <a:r>
              <a:rPr lang="en-US" dirty="0"/>
              <a:t>    </a:t>
            </a:r>
            <a:r>
              <a:rPr lang="en-US" dirty="0" err="1"/>
              <a:t>gerust</a:t>
            </a:r>
            <a:r>
              <a:rPr lang="en-US" dirty="0"/>
              <a:t> </a:t>
            </a:r>
            <a:r>
              <a:rPr lang="en-US" dirty="0" err="1"/>
              <a:t>loslaten</a:t>
            </a:r>
            <a:endParaRPr lang="nl-NL" dirty="0"/>
          </a:p>
        </p:txBody>
      </p:sp>
      <p:sp>
        <p:nvSpPr>
          <p:cNvPr id="7171" name="Titel 4">
            <a:extLst>
              <a:ext uri="{FF2B5EF4-FFF2-40B4-BE49-F238E27FC236}">
                <a16:creationId xmlns:a16="http://schemas.microsoft.com/office/drawing/2014/main" id="{C259C6A4-0D1A-121B-471A-79B9B516F1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76" y="476251"/>
            <a:ext cx="9742537" cy="633413"/>
          </a:xfrm>
        </p:spPr>
        <p:txBody>
          <a:bodyPr/>
          <a:lstStyle/>
          <a:p>
            <a:r>
              <a:rPr lang="en-US" altLang="nl-NL" sz="4400" b="1" u="none"/>
              <a:t>Wijs de jeugd de juiste weg!</a:t>
            </a:r>
            <a:br>
              <a:rPr lang="nl-NL" altLang="nl-NL" sz="3600"/>
            </a:br>
            <a:endParaRPr lang="nl-NL" altLang="nl-NL" sz="3600"/>
          </a:p>
        </p:txBody>
      </p:sp>
      <p:pic>
        <p:nvPicPr>
          <p:cNvPr id="1026" name="Picture 2" descr="Kaart Jezus Houdt Van Alle Kinderen | De rank">
            <a:extLst>
              <a:ext uri="{FF2B5EF4-FFF2-40B4-BE49-F238E27FC236}">
                <a16:creationId xmlns:a16="http://schemas.microsoft.com/office/drawing/2014/main" id="{D6BC4EDB-16DF-C798-DEB1-E7863542A7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1096" y="1422595"/>
            <a:ext cx="8229600" cy="5822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8441044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jdelijke aanduiding voor inhoud 3">
            <a:extLst>
              <a:ext uri="{FF2B5EF4-FFF2-40B4-BE49-F238E27FC236}">
                <a16:creationId xmlns:a16="http://schemas.microsoft.com/office/drawing/2014/main" id="{6DC141C5-AD28-52C5-E2E1-B8F303C3F9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7368" y="549275"/>
            <a:ext cx="11593287" cy="5759450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en-US" altLang="nl-NL" sz="4000" dirty="0" err="1"/>
              <a:t>Ouders</a:t>
            </a:r>
            <a:r>
              <a:rPr lang="en-US" altLang="nl-NL" sz="4000" dirty="0"/>
              <a:t> en </a:t>
            </a:r>
            <a:r>
              <a:rPr lang="en-US" altLang="nl-NL" sz="4000" dirty="0" err="1"/>
              <a:t>ouderen</a:t>
            </a:r>
            <a:r>
              <a:rPr lang="en-US" altLang="nl-NL" sz="4000" dirty="0"/>
              <a:t> </a:t>
            </a:r>
            <a:r>
              <a:rPr lang="en-US" altLang="nl-NL" sz="4000" dirty="0" err="1"/>
              <a:t>zijn</a:t>
            </a:r>
            <a:r>
              <a:rPr lang="en-US" altLang="nl-NL" sz="4000" dirty="0"/>
              <a:t> </a:t>
            </a:r>
            <a:r>
              <a:rPr lang="en-US" altLang="nl-NL" sz="4000" dirty="0" err="1"/>
              <a:t>een</a:t>
            </a:r>
            <a:r>
              <a:rPr lang="en-US" altLang="nl-NL" sz="4000" dirty="0"/>
              <a:t> </a:t>
            </a:r>
            <a:r>
              <a:rPr lang="en-US" altLang="nl-NL" sz="4000" dirty="0" err="1"/>
              <a:t>middel</a:t>
            </a:r>
            <a:r>
              <a:rPr lang="en-US" altLang="nl-NL" sz="4000" dirty="0"/>
              <a:t> in Gods hand </a:t>
            </a:r>
            <a:endParaRPr lang="nl-NL" altLang="nl-NL" sz="4000" dirty="0"/>
          </a:p>
          <a:p>
            <a:pPr>
              <a:lnSpc>
                <a:spcPct val="200000"/>
              </a:lnSpc>
            </a:pPr>
            <a:r>
              <a:rPr lang="en-US" altLang="nl-NL" sz="4000" dirty="0"/>
              <a:t>									  om het </a:t>
            </a:r>
            <a:r>
              <a:rPr lang="en-US" altLang="nl-NL" sz="4000" dirty="0" err="1"/>
              <a:t>geloof</a:t>
            </a:r>
            <a:r>
              <a:rPr lang="en-US" altLang="nl-NL" sz="4000" dirty="0"/>
              <a:t> </a:t>
            </a:r>
          </a:p>
          <a:p>
            <a:pPr>
              <a:lnSpc>
                <a:spcPct val="200000"/>
              </a:lnSpc>
            </a:pPr>
            <a:r>
              <a:rPr lang="en-US" altLang="nl-NL" sz="4000" dirty="0"/>
              <a:t>									  door </a:t>
            </a:r>
            <a:r>
              <a:rPr lang="en-US" altLang="nl-NL" sz="4000" dirty="0" err="1"/>
              <a:t>te</a:t>
            </a:r>
            <a:r>
              <a:rPr lang="en-US" altLang="nl-NL" sz="4000" dirty="0"/>
              <a:t> </a:t>
            </a:r>
            <a:r>
              <a:rPr lang="en-US" altLang="nl-NL" sz="4000" dirty="0" err="1"/>
              <a:t>geven</a:t>
            </a:r>
            <a:endParaRPr lang="nl-NL" altLang="nl-NL" sz="4000" dirty="0"/>
          </a:p>
          <a:p>
            <a:pPr>
              <a:lnSpc>
                <a:spcPct val="200000"/>
              </a:lnSpc>
            </a:pPr>
            <a:r>
              <a:rPr lang="en-US" altLang="nl-NL" sz="4000" dirty="0"/>
              <a:t>									  </a:t>
            </a:r>
            <a:r>
              <a:rPr lang="en-US" altLang="nl-NL" sz="4000" dirty="0" err="1"/>
              <a:t>aan</a:t>
            </a:r>
            <a:r>
              <a:rPr lang="en-US" altLang="nl-NL" sz="4000" dirty="0"/>
              <a:t> </a:t>
            </a:r>
            <a:r>
              <a:rPr lang="en-US" altLang="nl-NL" sz="4000" dirty="0" err="1"/>
              <a:t>kinderen</a:t>
            </a:r>
            <a:r>
              <a:rPr lang="en-US" altLang="nl-NL" sz="4000" dirty="0"/>
              <a:t> </a:t>
            </a:r>
          </a:p>
          <a:p>
            <a:pPr>
              <a:lnSpc>
                <a:spcPct val="200000"/>
              </a:lnSpc>
            </a:pPr>
            <a:r>
              <a:rPr lang="en-US" altLang="nl-NL" sz="4000" dirty="0"/>
              <a:t>									  en </a:t>
            </a:r>
            <a:r>
              <a:rPr lang="en-US" altLang="nl-NL" sz="4000" dirty="0" err="1"/>
              <a:t>jongeren</a:t>
            </a:r>
            <a:endParaRPr lang="nl-NL" altLang="nl-NL" sz="4000" dirty="0"/>
          </a:p>
          <a:p>
            <a:endParaRPr lang="nl-NL" altLang="nl-NL" dirty="0"/>
          </a:p>
        </p:txBody>
      </p:sp>
      <p:pic>
        <p:nvPicPr>
          <p:cNvPr id="6" name="Picture 2" descr="Handen die het stokje doorgeven | Premium Foto">
            <a:extLst>
              <a:ext uri="{FF2B5EF4-FFF2-40B4-BE49-F238E27FC236}">
                <a16:creationId xmlns:a16="http://schemas.microsoft.com/office/drawing/2014/main" id="{B72E87C5-B3B8-1E06-3014-BA68E0E359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680" y="2009458"/>
            <a:ext cx="7824192" cy="4861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7A393A-E829-7C88-2756-A3BB45F036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jdelijke aanduiding voor inhoud 3">
            <a:extLst>
              <a:ext uri="{FF2B5EF4-FFF2-40B4-BE49-F238E27FC236}">
                <a16:creationId xmlns:a16="http://schemas.microsoft.com/office/drawing/2014/main" id="{1EBA5F93-A3E1-237A-CCCF-9429E786DC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9376" y="1268413"/>
            <a:ext cx="9742537" cy="5040312"/>
          </a:xfrm>
        </p:spPr>
        <p:txBody>
          <a:bodyPr/>
          <a:lstStyle/>
          <a:p>
            <a:pPr>
              <a:defRPr/>
            </a:pPr>
            <a:endParaRPr lang="en-US" dirty="0"/>
          </a:p>
          <a:p>
            <a:pPr marL="514350" indent="-514350">
              <a:buFontTx/>
              <a:buAutoNum type="arabicParenR"/>
              <a:defRPr/>
            </a:pPr>
            <a:r>
              <a:rPr lang="en-US" dirty="0"/>
              <a:t>Zo </a:t>
            </a:r>
            <a:r>
              <a:rPr lang="en-US" dirty="0" err="1"/>
              <a:t>wil</a:t>
            </a:r>
            <a:r>
              <a:rPr lang="en-US" dirty="0"/>
              <a:t> Christus in </a:t>
            </a:r>
            <a:r>
              <a:rPr lang="en-US" dirty="0" err="1"/>
              <a:t>hun</a:t>
            </a:r>
            <a:endParaRPr lang="en-US" dirty="0"/>
          </a:p>
          <a:p>
            <a:pPr marL="0" indent="0">
              <a:defRPr/>
            </a:pPr>
            <a:r>
              <a:rPr lang="en-US" dirty="0"/>
              <a:t>     hart </a:t>
            </a:r>
            <a:r>
              <a:rPr lang="en-US" dirty="0" err="1"/>
              <a:t>komen</a:t>
            </a:r>
            <a:r>
              <a:rPr lang="en-US" dirty="0"/>
              <a:t> </a:t>
            </a:r>
            <a:r>
              <a:rPr lang="en-US" dirty="0" err="1"/>
              <a:t>wonen</a:t>
            </a:r>
            <a:endParaRPr lang="en-US" dirty="0"/>
          </a:p>
          <a:p>
            <a:pPr marL="514350" indent="-514350">
              <a:defRPr/>
            </a:pPr>
            <a:endParaRPr lang="nl-NL" dirty="0"/>
          </a:p>
          <a:p>
            <a:pPr>
              <a:defRPr/>
            </a:pPr>
            <a:r>
              <a:rPr lang="en-US" dirty="0"/>
              <a:t>2) Daar </a:t>
            </a:r>
            <a:r>
              <a:rPr lang="en-US" dirty="0" err="1"/>
              <a:t>moet</a:t>
            </a:r>
            <a:r>
              <a:rPr lang="en-US" dirty="0"/>
              <a:t> je </a:t>
            </a:r>
            <a:r>
              <a:rPr lang="en-US" dirty="0" err="1"/>
              <a:t>als</a:t>
            </a:r>
            <a:endParaRPr lang="en-US" dirty="0"/>
          </a:p>
          <a:p>
            <a:pPr>
              <a:defRPr/>
            </a:pPr>
            <a:r>
              <a:rPr lang="en-US" dirty="0"/>
              <a:t>	 </a:t>
            </a:r>
            <a:r>
              <a:rPr lang="en-US" dirty="0" err="1"/>
              <a:t>ouders</a:t>
            </a:r>
            <a:r>
              <a:rPr lang="en-US" dirty="0"/>
              <a:t> al </a:t>
            </a:r>
            <a:r>
              <a:rPr lang="en-US" dirty="0" err="1"/>
              <a:t>vroeg</a:t>
            </a:r>
            <a:endParaRPr lang="en-US" dirty="0"/>
          </a:p>
          <a:p>
            <a:pPr>
              <a:defRPr/>
            </a:pPr>
            <a:r>
              <a:rPr lang="en-US" dirty="0"/>
              <a:t>	 mee </a:t>
            </a:r>
            <a:r>
              <a:rPr lang="en-US" dirty="0" err="1"/>
              <a:t>beginnen</a:t>
            </a:r>
            <a:endParaRPr lang="nl-NL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sz="3200" i="1" dirty="0"/>
              <a:t>3) </a:t>
            </a:r>
            <a:r>
              <a:rPr lang="en-US" sz="3200" i="1" u="sng" dirty="0"/>
              <a:t>Dan kun je ze </a:t>
            </a:r>
          </a:p>
          <a:p>
            <a:pPr>
              <a:defRPr/>
            </a:pPr>
            <a:r>
              <a:rPr lang="en-US" sz="3200" i="1" dirty="0"/>
              <a:t>	 </a:t>
            </a:r>
            <a:r>
              <a:rPr lang="en-US" sz="3200" i="1" u="sng" dirty="0"/>
              <a:t>later </a:t>
            </a:r>
            <a:r>
              <a:rPr lang="en-US" sz="3200" i="1" u="sng" dirty="0" err="1"/>
              <a:t>gerust</a:t>
            </a:r>
            <a:r>
              <a:rPr lang="en-US" sz="3200" i="1" u="sng" dirty="0"/>
              <a:t> </a:t>
            </a:r>
          </a:p>
          <a:p>
            <a:pPr>
              <a:defRPr/>
            </a:pPr>
            <a:r>
              <a:rPr lang="en-US" sz="3200" i="1" dirty="0"/>
              <a:t>   </a:t>
            </a:r>
            <a:r>
              <a:rPr lang="en-US" sz="3200" i="1" u="sng" dirty="0" err="1"/>
              <a:t>loslaten</a:t>
            </a:r>
            <a:endParaRPr lang="nl-NL" sz="3200" i="1" u="sng" dirty="0"/>
          </a:p>
        </p:txBody>
      </p:sp>
      <p:sp>
        <p:nvSpPr>
          <p:cNvPr id="7171" name="Titel 4">
            <a:extLst>
              <a:ext uri="{FF2B5EF4-FFF2-40B4-BE49-F238E27FC236}">
                <a16:creationId xmlns:a16="http://schemas.microsoft.com/office/drawing/2014/main" id="{3647C0FE-14FD-1699-B079-E3D6BA9426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76" y="476251"/>
            <a:ext cx="9742537" cy="633413"/>
          </a:xfrm>
        </p:spPr>
        <p:txBody>
          <a:bodyPr/>
          <a:lstStyle/>
          <a:p>
            <a:r>
              <a:rPr lang="en-US" altLang="nl-NL" sz="4400" b="1" u="none" dirty="0" err="1"/>
              <a:t>Wijs</a:t>
            </a:r>
            <a:r>
              <a:rPr lang="en-US" altLang="nl-NL" sz="4400" b="1" u="none" dirty="0"/>
              <a:t> de </a:t>
            </a:r>
            <a:r>
              <a:rPr lang="en-US" altLang="nl-NL" sz="4400" b="1" u="none" dirty="0" err="1"/>
              <a:t>jeugd</a:t>
            </a:r>
            <a:r>
              <a:rPr lang="en-US" altLang="nl-NL" sz="4400" b="1" u="none" dirty="0"/>
              <a:t> de </a:t>
            </a:r>
            <a:r>
              <a:rPr lang="en-US" altLang="nl-NL" sz="4400" b="1" u="none" dirty="0" err="1"/>
              <a:t>juiste</a:t>
            </a:r>
            <a:r>
              <a:rPr lang="en-US" altLang="nl-NL" sz="4400" b="1" u="none" dirty="0"/>
              <a:t> </a:t>
            </a:r>
            <a:r>
              <a:rPr lang="en-US" altLang="nl-NL" sz="4400" b="1" u="none" dirty="0" err="1"/>
              <a:t>weg</a:t>
            </a:r>
            <a:r>
              <a:rPr lang="en-US" altLang="nl-NL" sz="4400" b="1" u="none" dirty="0"/>
              <a:t>!</a:t>
            </a:r>
            <a:br>
              <a:rPr lang="nl-NL" altLang="nl-NL" sz="3600" dirty="0"/>
            </a:br>
            <a:endParaRPr lang="nl-NL" altLang="nl-NL" sz="3600" dirty="0"/>
          </a:p>
        </p:txBody>
      </p:sp>
      <p:pic>
        <p:nvPicPr>
          <p:cNvPr id="1026" name="Picture 2" descr="Kaart Jezus Houdt Van Alle Kinderen | De rank">
            <a:extLst>
              <a:ext uri="{FF2B5EF4-FFF2-40B4-BE49-F238E27FC236}">
                <a16:creationId xmlns:a16="http://schemas.microsoft.com/office/drawing/2014/main" id="{6013AB49-FD74-6EF0-F2EB-1DA8E49723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3832" y="1742927"/>
            <a:ext cx="7776864" cy="5502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6297743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jdelijke aanduiding voor inhoud 3">
            <a:extLst>
              <a:ext uri="{FF2B5EF4-FFF2-40B4-BE49-F238E27FC236}">
                <a16:creationId xmlns:a16="http://schemas.microsoft.com/office/drawing/2014/main" id="{6BEF7604-0943-6C69-BF16-A391120F14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3432" y="476251"/>
            <a:ext cx="9238481" cy="5832475"/>
          </a:xfrm>
        </p:spPr>
        <p:txBody>
          <a:bodyPr/>
          <a:lstStyle/>
          <a:p>
            <a:r>
              <a:rPr lang="en-US" altLang="nl-NL" sz="4000" dirty="0"/>
              <a:t>Een </a:t>
            </a:r>
            <a:r>
              <a:rPr lang="en-US" altLang="nl-NL" sz="4000" dirty="0" err="1"/>
              <a:t>gelovige</a:t>
            </a:r>
            <a:r>
              <a:rPr lang="en-US" altLang="nl-NL" sz="4000" dirty="0"/>
              <a:t> </a:t>
            </a:r>
            <a:r>
              <a:rPr lang="en-US" altLang="nl-NL" sz="4000" dirty="0" err="1"/>
              <a:t>opvoeding</a:t>
            </a:r>
            <a:r>
              <a:rPr lang="en-US" altLang="nl-NL" sz="4000" dirty="0"/>
              <a:t> </a:t>
            </a:r>
          </a:p>
          <a:p>
            <a:r>
              <a:rPr lang="en-US" altLang="nl-NL" sz="4000" dirty="0" err="1"/>
              <a:t>blijft</a:t>
            </a:r>
            <a:r>
              <a:rPr lang="en-US" altLang="nl-NL" sz="4000" dirty="0"/>
              <a:t> </a:t>
            </a:r>
            <a:r>
              <a:rPr lang="en-US" altLang="nl-NL" sz="4000" dirty="0" err="1"/>
              <a:t>z’n</a:t>
            </a:r>
            <a:r>
              <a:rPr lang="en-US" altLang="nl-NL" sz="4000" dirty="0"/>
              <a:t> </a:t>
            </a:r>
            <a:r>
              <a:rPr lang="en-US" altLang="nl-NL" sz="4000" dirty="0" err="1"/>
              <a:t>waarde</a:t>
            </a:r>
            <a:r>
              <a:rPr lang="en-US" altLang="nl-NL" sz="4000" dirty="0"/>
              <a:t> </a:t>
            </a:r>
            <a:r>
              <a:rPr lang="en-US" altLang="nl-NL" sz="4000" dirty="0" err="1"/>
              <a:t>behouden</a:t>
            </a:r>
            <a:r>
              <a:rPr lang="en-US" altLang="nl-NL" sz="4000" dirty="0"/>
              <a:t>.</a:t>
            </a:r>
            <a:endParaRPr lang="nl-NL" altLang="nl-NL" sz="4000" dirty="0"/>
          </a:p>
          <a:p>
            <a:endParaRPr lang="en-US" altLang="nl-NL" sz="4000" dirty="0"/>
          </a:p>
          <a:p>
            <a:r>
              <a:rPr lang="en-US" altLang="nl-NL" sz="4000" dirty="0" err="1"/>
              <a:t>Niet</a:t>
            </a:r>
            <a:r>
              <a:rPr lang="en-US" altLang="nl-NL" sz="4000" dirty="0"/>
              <a:t> </a:t>
            </a:r>
            <a:r>
              <a:rPr lang="en-US" altLang="nl-NL" sz="4000" dirty="0" err="1"/>
              <a:t>alleen</a:t>
            </a:r>
            <a:r>
              <a:rPr lang="en-US" altLang="nl-NL" sz="4000" dirty="0"/>
              <a:t> </a:t>
            </a:r>
            <a:r>
              <a:rPr lang="en-US" altLang="nl-NL" sz="4000" dirty="0" err="1"/>
              <a:t>als</a:t>
            </a:r>
            <a:r>
              <a:rPr lang="en-US" altLang="nl-NL" sz="4000" dirty="0"/>
              <a:t> je oud </a:t>
            </a:r>
          </a:p>
          <a:p>
            <a:r>
              <a:rPr lang="en-US" altLang="nl-NL" sz="4000" dirty="0" err="1"/>
              <a:t>geworden</a:t>
            </a:r>
            <a:r>
              <a:rPr lang="en-US" altLang="nl-NL" sz="4000" dirty="0"/>
              <a:t> bent.</a:t>
            </a:r>
          </a:p>
          <a:p>
            <a:endParaRPr lang="nl-NL" altLang="nl-NL" sz="4000" dirty="0"/>
          </a:p>
          <a:p>
            <a:r>
              <a:rPr lang="en-US" altLang="nl-NL" sz="4000" dirty="0"/>
              <a:t>Maar </a:t>
            </a:r>
            <a:r>
              <a:rPr lang="en-US" altLang="nl-NL" sz="4000" dirty="0" err="1"/>
              <a:t>vooral</a:t>
            </a:r>
            <a:r>
              <a:rPr lang="en-US" altLang="nl-NL" sz="4000" dirty="0"/>
              <a:t> </a:t>
            </a:r>
            <a:r>
              <a:rPr lang="en-US" altLang="nl-NL" sz="4000" dirty="0" err="1"/>
              <a:t>wanneer</a:t>
            </a:r>
            <a:r>
              <a:rPr lang="en-US" altLang="nl-NL" sz="4000" dirty="0"/>
              <a:t> je </a:t>
            </a:r>
          </a:p>
          <a:p>
            <a:r>
              <a:rPr lang="en-US" altLang="nl-NL" sz="4000" i="1" dirty="0" err="1"/>
              <a:t>ouder</a:t>
            </a:r>
            <a:r>
              <a:rPr lang="en-US" altLang="nl-NL" sz="4000" dirty="0"/>
              <a:t> = </a:t>
            </a:r>
            <a:r>
              <a:rPr lang="en-US" altLang="nl-NL" sz="4000" i="1" dirty="0" err="1"/>
              <a:t>volwassen</a:t>
            </a:r>
            <a:r>
              <a:rPr lang="en-US" altLang="nl-NL" sz="4000" dirty="0"/>
              <a:t> </a:t>
            </a:r>
            <a:r>
              <a:rPr lang="en-US" altLang="nl-NL" sz="4000" dirty="0" err="1"/>
              <a:t>wordt</a:t>
            </a:r>
            <a:r>
              <a:rPr lang="en-US" altLang="nl-NL" sz="4000" dirty="0"/>
              <a:t>.</a:t>
            </a:r>
            <a:endParaRPr lang="nl-NL" altLang="nl-NL" sz="4000" dirty="0"/>
          </a:p>
          <a:p>
            <a:endParaRPr lang="nl-NL" altLang="nl-NL" dirty="0"/>
          </a:p>
        </p:txBody>
      </p:sp>
      <p:pic>
        <p:nvPicPr>
          <p:cNvPr id="3074" name="Picture 2" descr="Groeien, niet groeien en hoe alles werkt | Pfizer">
            <a:extLst>
              <a:ext uri="{FF2B5EF4-FFF2-40B4-BE49-F238E27FC236}">
                <a16:creationId xmlns:a16="http://schemas.microsoft.com/office/drawing/2014/main" id="{A28A4E45-67BA-A62A-47E4-2F44B0E47A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4272" y="5289"/>
            <a:ext cx="3647728" cy="6855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jdelijke aanduiding voor inhoud 3">
            <a:extLst>
              <a:ext uri="{FF2B5EF4-FFF2-40B4-BE49-F238E27FC236}">
                <a16:creationId xmlns:a16="http://schemas.microsoft.com/office/drawing/2014/main" id="{0C080ECA-5B4D-1AFA-7FD4-B3D7084670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7368" y="1268413"/>
            <a:ext cx="9814545" cy="5040312"/>
          </a:xfrm>
        </p:spPr>
        <p:txBody>
          <a:bodyPr/>
          <a:lstStyle/>
          <a:p>
            <a:r>
              <a:rPr lang="en-US" altLang="nl-NL" dirty="0"/>
              <a:t> </a:t>
            </a:r>
            <a:endParaRPr lang="nl-NL" altLang="nl-NL" sz="3200" dirty="0"/>
          </a:p>
          <a:p>
            <a:pPr>
              <a:lnSpc>
                <a:spcPct val="150000"/>
              </a:lnSpc>
            </a:pPr>
            <a:r>
              <a:rPr lang="en-US" altLang="nl-NL" sz="3200" dirty="0"/>
              <a:t>God </a:t>
            </a:r>
            <a:r>
              <a:rPr lang="en-US" altLang="nl-NL" sz="3200" dirty="0" err="1"/>
              <a:t>schakelt</a:t>
            </a:r>
            <a:r>
              <a:rPr lang="en-US" altLang="nl-NL" sz="3200" dirty="0"/>
              <a:t> </a:t>
            </a:r>
            <a:r>
              <a:rPr lang="en-US" altLang="nl-NL" sz="3200" dirty="0" err="1"/>
              <a:t>ons</a:t>
            </a:r>
            <a:r>
              <a:rPr lang="en-US" altLang="nl-NL" sz="3200" dirty="0"/>
              <a:t> </a:t>
            </a:r>
            <a:r>
              <a:rPr lang="en-US" altLang="nl-NL" sz="3200" dirty="0" err="1"/>
              <a:t>allemaal</a:t>
            </a:r>
            <a:r>
              <a:rPr lang="en-US" altLang="nl-NL" sz="3200" dirty="0"/>
              <a:t> in.</a:t>
            </a:r>
            <a:endParaRPr lang="nl-NL" altLang="nl-NL" sz="3200" dirty="0"/>
          </a:p>
          <a:p>
            <a:pPr>
              <a:lnSpc>
                <a:spcPct val="150000"/>
              </a:lnSpc>
            </a:pPr>
            <a:endParaRPr lang="en-US" altLang="nl-NL" sz="3200" dirty="0"/>
          </a:p>
          <a:p>
            <a:pPr>
              <a:lnSpc>
                <a:spcPct val="150000"/>
              </a:lnSpc>
            </a:pPr>
            <a:r>
              <a:rPr lang="en-US" altLang="nl-NL" sz="3200" dirty="0" err="1"/>
              <a:t>Ieder</a:t>
            </a:r>
            <a:r>
              <a:rPr lang="en-US" altLang="nl-NL" sz="3200" dirty="0"/>
              <a:t> op </a:t>
            </a:r>
            <a:r>
              <a:rPr lang="en-US" altLang="nl-NL" sz="3200" dirty="0" err="1"/>
              <a:t>z’n</a:t>
            </a:r>
            <a:r>
              <a:rPr lang="en-US" altLang="nl-NL" sz="3200" dirty="0"/>
              <a:t> eigen </a:t>
            </a:r>
            <a:r>
              <a:rPr lang="en-US" altLang="nl-NL" sz="3200" dirty="0" err="1"/>
              <a:t>plek</a:t>
            </a:r>
            <a:r>
              <a:rPr lang="en-US" altLang="nl-NL" sz="3200" dirty="0"/>
              <a:t>.</a:t>
            </a:r>
            <a:endParaRPr lang="nl-NL" altLang="nl-NL" sz="3200" dirty="0"/>
          </a:p>
          <a:p>
            <a:pPr>
              <a:lnSpc>
                <a:spcPct val="150000"/>
              </a:lnSpc>
            </a:pPr>
            <a:endParaRPr lang="en-US" altLang="nl-NL" sz="3200" dirty="0"/>
          </a:p>
          <a:p>
            <a:pPr>
              <a:lnSpc>
                <a:spcPct val="150000"/>
              </a:lnSpc>
            </a:pPr>
            <a:r>
              <a:rPr lang="en-US" altLang="nl-NL" sz="3200" dirty="0"/>
              <a:t>Samen op Gods </a:t>
            </a:r>
            <a:r>
              <a:rPr lang="en-US" altLang="nl-NL" sz="3200" dirty="0" err="1"/>
              <a:t>plek</a:t>
            </a:r>
            <a:r>
              <a:rPr lang="en-US" altLang="nl-NL" sz="3200" dirty="0"/>
              <a:t>: </a:t>
            </a:r>
            <a:endParaRPr lang="nl-NL" altLang="nl-NL" sz="3200" dirty="0"/>
          </a:p>
          <a:p>
            <a:pPr>
              <a:lnSpc>
                <a:spcPct val="150000"/>
              </a:lnSpc>
            </a:pPr>
            <a:r>
              <a:rPr lang="en-US" altLang="nl-NL" sz="3200" dirty="0"/>
              <a:t>de </a:t>
            </a:r>
            <a:r>
              <a:rPr lang="en-US" altLang="nl-NL" sz="3200" dirty="0" err="1"/>
              <a:t>christelijke</a:t>
            </a:r>
            <a:r>
              <a:rPr lang="en-US" altLang="nl-NL" sz="3200" dirty="0"/>
              <a:t> </a:t>
            </a:r>
            <a:r>
              <a:rPr lang="en-US" altLang="nl-NL" sz="3200" dirty="0" err="1"/>
              <a:t>gemeente</a:t>
            </a:r>
            <a:r>
              <a:rPr lang="en-US" altLang="nl-NL" sz="3200" dirty="0"/>
              <a:t> </a:t>
            </a:r>
            <a:endParaRPr lang="nl-NL" altLang="nl-NL" sz="3200" dirty="0"/>
          </a:p>
          <a:p>
            <a:endParaRPr lang="nl-NL" altLang="nl-NL" dirty="0"/>
          </a:p>
        </p:txBody>
      </p:sp>
      <p:sp>
        <p:nvSpPr>
          <p:cNvPr id="5123" name="Titel 4">
            <a:extLst>
              <a:ext uri="{FF2B5EF4-FFF2-40B4-BE49-F238E27FC236}">
                <a16:creationId xmlns:a16="http://schemas.microsoft.com/office/drawing/2014/main" id="{E117C15B-7E19-5D0A-7D42-95178A8F97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368" y="620713"/>
            <a:ext cx="9814545" cy="633412"/>
          </a:xfrm>
        </p:spPr>
        <p:txBody>
          <a:bodyPr/>
          <a:lstStyle/>
          <a:p>
            <a:pPr>
              <a:defRPr/>
            </a:pPr>
            <a:r>
              <a:rPr lang="en-US" sz="4000" u="none" dirty="0" err="1">
                <a:latin typeface="+mn-lt"/>
                <a:ea typeface="+mn-ea"/>
                <a:cs typeface="+mn-cs"/>
              </a:rPr>
              <a:t>Geloofsopvoeding</a:t>
            </a:r>
            <a:r>
              <a:rPr lang="en-US" sz="4000" u="none" dirty="0">
                <a:latin typeface="+mn-lt"/>
                <a:ea typeface="+mn-ea"/>
                <a:cs typeface="+mn-cs"/>
              </a:rPr>
              <a:t> is teamwork</a:t>
            </a:r>
            <a:br>
              <a:rPr lang="nl-NL" sz="4000" u="none" dirty="0">
                <a:latin typeface="+mn-lt"/>
                <a:ea typeface="+mn-ea"/>
                <a:cs typeface="+mn-cs"/>
              </a:rPr>
            </a:br>
            <a:endParaRPr lang="nl-NL" sz="4000" u="none" dirty="0"/>
          </a:p>
        </p:txBody>
      </p:sp>
      <p:pic>
        <p:nvPicPr>
          <p:cNvPr id="15364" name="Afbeelding 4" descr="teamwork potloden.jpg">
            <a:extLst>
              <a:ext uri="{FF2B5EF4-FFF2-40B4-BE49-F238E27FC236}">
                <a16:creationId xmlns:a16="http://schemas.microsoft.com/office/drawing/2014/main" id="{CBD80647-7545-4A41-1518-EF6ED309E2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8716" y="1484784"/>
            <a:ext cx="6509858" cy="5373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SjabloonPresentatie_v3 0">
  <a:themeElements>
    <a:clrScheme name="SjabloonPresentatie_v2.8.4 13">
      <a:dk1>
        <a:srgbClr val="F8F8F8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D4D4D4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jabloonPresentatie_v2.8.4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jabloonPresentatie_v2.8.4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3">
        <a:dk1>
          <a:srgbClr val="F8F8F8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D4D4D4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Tekstmodel">
  <a:themeElements>
    <a:clrScheme name="1_Tekstmodel 13">
      <a:dk1>
        <a:srgbClr val="F8F8F8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D4D4D4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Tekstmodel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Tekstmode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3">
        <a:dk1>
          <a:srgbClr val="F8F8F8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D4D4D4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SjabloonPresentatie_v3 0</Template>
  <TotalTime>577</TotalTime>
  <Words>380</Words>
  <Application>Microsoft Office PowerPoint</Application>
  <PresentationFormat>Breedbeeld</PresentationFormat>
  <Paragraphs>104</Paragraphs>
  <Slides>12</Slides>
  <Notes>11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2</vt:i4>
      </vt:variant>
      <vt:variant>
        <vt:lpstr>Diatitels</vt:lpstr>
      </vt:variant>
      <vt:variant>
        <vt:i4>12</vt:i4>
      </vt:variant>
    </vt:vector>
  </HeadingPairs>
  <TitlesOfParts>
    <vt:vector size="17" baseType="lpstr">
      <vt:lpstr>Arial</vt:lpstr>
      <vt:lpstr>Berlin Sans FB</vt:lpstr>
      <vt:lpstr>Tahoma</vt:lpstr>
      <vt:lpstr>SjabloonPresentatie_v3 0</vt:lpstr>
      <vt:lpstr>1_Tekstmodel</vt:lpstr>
      <vt:lpstr>PowerPoint-presentatie</vt:lpstr>
      <vt:lpstr>PowerPoint-presentatie</vt:lpstr>
      <vt:lpstr>PowerPoint-presentatie</vt:lpstr>
      <vt:lpstr>Wijs de jeugd de juiste weg! </vt:lpstr>
      <vt:lpstr>PowerPoint-presentatie</vt:lpstr>
      <vt:lpstr>PowerPoint-presentatie</vt:lpstr>
      <vt:lpstr>PowerPoint-presentatie</vt:lpstr>
      <vt:lpstr>Wijs de jeugd de juiste weg! </vt:lpstr>
      <vt:lpstr>PowerPoint-presentatie</vt:lpstr>
      <vt:lpstr>Wijs de jeugd de juiste weg! </vt:lpstr>
      <vt:lpstr>PowerPoint-presentatie</vt:lpstr>
      <vt:lpstr>Geloofsopvoeding is teamwork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1</dc:title>
  <dc:creator>Dennis</dc:creator>
  <cp:lastModifiedBy>L.E. Leeftink</cp:lastModifiedBy>
  <cp:revision>56</cp:revision>
  <dcterms:created xsi:type="dcterms:W3CDTF">2010-04-24T18:41:21Z</dcterms:created>
  <dcterms:modified xsi:type="dcterms:W3CDTF">2026-08-24T13:03:17Z</dcterms:modified>
</cp:coreProperties>
</file>